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8"/>
  </p:notesMasterIdLst>
  <p:sldIdLst>
    <p:sldId id="256" r:id="rId2"/>
    <p:sldId id="257" r:id="rId3"/>
    <p:sldId id="258" r:id="rId4"/>
    <p:sldId id="260" r:id="rId5"/>
    <p:sldId id="259" r:id="rId6"/>
    <p:sldId id="268" r:id="rId7"/>
    <p:sldId id="269" r:id="rId8"/>
    <p:sldId id="270" r:id="rId9"/>
    <p:sldId id="263" r:id="rId10"/>
    <p:sldId id="265" r:id="rId11"/>
    <p:sldId id="266" r:id="rId12"/>
    <p:sldId id="271" r:id="rId13"/>
    <p:sldId id="272" r:id="rId14"/>
    <p:sldId id="273" r:id="rId15"/>
    <p:sldId id="274"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5E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5168CD-B84D-440E-A927-47CCF04781B8}" v="17" dt="2025-11-13T04:12:08.591"/>
    <p1510:client id="{179E2A49-CA1B-4F45-BC2B-FE94DADC083B}" v="658" dt="2025-11-13T00:36:52.358"/>
    <p1510:client id="{32A23E19-34C4-420B-A0C9-AC415FD3E2CE}" v="112" dt="2025-11-13T19:13:52.795"/>
    <p1510:client id="{8201E605-62A3-44ED-BB3C-5C3D504BF0FE}" v="181" dt="2025-11-14T14:23:33.983"/>
    <p1510:client id="{C3351C69-DF01-477A-9309-3D9D78C84E0E}" v="1697" dt="2025-11-12T23:32:01.461"/>
    <p1510:client id="{E084B2D3-57DE-4455-94B7-3092C48D7916}" v="34" dt="2025-11-12T23:33:57.103"/>
    <p1510:client id="{FAB7684E-0582-478F-A332-D4DA4D95608C}" v="99" dt="2025-11-12T19:38:26.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7"/>
  </p:normalViewPr>
  <p:slideViewPr>
    <p:cSldViewPr snapToGrid="0">
      <p:cViewPr varScale="1">
        <p:scale>
          <a:sx n="90" d="100"/>
          <a:sy n="90" d="100"/>
        </p:scale>
        <p:origin x="232"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nslie Clark" userId="NfL7uQ6iYSxdZ1gM07Mtor4HshlcCIRtpjwAdSzX+Ro=" providerId="None" clId="Web-{C3351C69-DF01-477A-9309-3D9D78C84E0E}"/>
    <pc:docChg chg="mod addSld delSld modSld sldOrd addMainMaster delMainMaster">
      <pc:chgData name="Ainslie Clark" userId="NfL7uQ6iYSxdZ1gM07Mtor4HshlcCIRtpjwAdSzX+Ro=" providerId="None" clId="Web-{C3351C69-DF01-477A-9309-3D9D78C84E0E}" dt="2025-11-12T23:32:01.461" v="1955"/>
      <pc:docMkLst>
        <pc:docMk/>
      </pc:docMkLst>
      <pc:sldChg chg="delSp modSp mod modClrScheme delDesignElem chgLayout">
        <pc:chgData name="Ainslie Clark" userId="NfL7uQ6iYSxdZ1gM07Mtor4HshlcCIRtpjwAdSzX+Ro=" providerId="None" clId="Web-{C3351C69-DF01-477A-9309-3D9D78C84E0E}" dt="2025-11-12T20:04:07.466" v="69"/>
        <pc:sldMkLst>
          <pc:docMk/>
          <pc:sldMk cId="3544550386" sldId="256"/>
        </pc:sldMkLst>
      </pc:sldChg>
      <pc:sldChg chg="addSp delSp modSp mod setBg modClrScheme delDesignElem chgLayout modNotes">
        <pc:chgData name="Ainslie Clark" userId="NfL7uQ6iYSxdZ1gM07Mtor4HshlcCIRtpjwAdSzX+Ro=" providerId="None" clId="Web-{C3351C69-DF01-477A-9309-3D9D78C84E0E}" dt="2025-11-12T23:21:17.120" v="1783" actId="20577"/>
        <pc:sldMkLst>
          <pc:docMk/>
          <pc:sldMk cId="3339777422" sldId="257"/>
        </pc:sldMkLst>
        <pc:spChg chg="mod ord">
          <ac:chgData name="Ainslie Clark" userId="NfL7uQ6iYSxdZ1gM07Mtor4HshlcCIRtpjwAdSzX+Ro=" providerId="None" clId="Web-{C3351C69-DF01-477A-9309-3D9D78C84E0E}" dt="2025-11-12T23:21:17.120" v="1783" actId="20577"/>
          <ac:spMkLst>
            <pc:docMk/>
            <pc:sldMk cId="3339777422" sldId="257"/>
            <ac:spMk id="2" creationId="{73A5E53B-2777-1FD3-A009-FF2FA025CC0D}"/>
          </ac:spMkLst>
        </pc:spChg>
        <pc:spChg chg="mod ord">
          <ac:chgData name="Ainslie Clark" userId="NfL7uQ6iYSxdZ1gM07Mtor4HshlcCIRtpjwAdSzX+Ro=" providerId="None" clId="Web-{C3351C69-DF01-477A-9309-3D9D78C84E0E}" dt="2025-11-12T22:41:22.167" v="972" actId="20577"/>
          <ac:spMkLst>
            <pc:docMk/>
            <pc:sldMk cId="3339777422" sldId="257"/>
            <ac:spMk id="9" creationId="{432A6572-7EE2-0775-30E9-271FB3F6C306}"/>
          </ac:spMkLst>
        </pc:spChg>
        <pc:picChg chg="add mod">
          <ac:chgData name="Ainslie Clark" userId="NfL7uQ6iYSxdZ1gM07Mtor4HshlcCIRtpjwAdSzX+Ro=" providerId="None" clId="Web-{C3351C69-DF01-477A-9309-3D9D78C84E0E}" dt="2025-11-12T20:06:55.600" v="84" actId="1076"/>
          <ac:picMkLst>
            <pc:docMk/>
            <pc:sldMk cId="3339777422" sldId="257"/>
            <ac:picMk id="3" creationId="{11562B7C-9D75-D1F1-30FA-E27A4478ACA6}"/>
          </ac:picMkLst>
        </pc:picChg>
      </pc:sldChg>
      <pc:sldChg chg="addSp delSp modSp mod modClrScheme delDesignElem chgLayout">
        <pc:chgData name="Ainslie Clark" userId="NfL7uQ6iYSxdZ1gM07Mtor4HshlcCIRtpjwAdSzX+Ro=" providerId="None" clId="Web-{C3351C69-DF01-477A-9309-3D9D78C84E0E}" dt="2025-11-12T23:21:22.136" v="1784" actId="20577"/>
        <pc:sldMkLst>
          <pc:docMk/>
          <pc:sldMk cId="857963357" sldId="258"/>
        </pc:sldMkLst>
        <pc:spChg chg="mod ord">
          <ac:chgData name="Ainslie Clark" userId="NfL7uQ6iYSxdZ1gM07Mtor4HshlcCIRtpjwAdSzX+Ro=" providerId="None" clId="Web-{C3351C69-DF01-477A-9309-3D9D78C84E0E}" dt="2025-11-12T22:42:12.855" v="1006" actId="14100"/>
          <ac:spMkLst>
            <pc:docMk/>
            <pc:sldMk cId="857963357" sldId="258"/>
            <ac:spMk id="3" creationId="{D338D9FC-3DEC-07FB-0DFC-CAA4ED696D4E}"/>
          </ac:spMkLst>
        </pc:spChg>
        <pc:spChg chg="add mod">
          <ac:chgData name="Ainslie Clark" userId="NfL7uQ6iYSxdZ1gM07Mtor4HshlcCIRtpjwAdSzX+Ro=" providerId="None" clId="Web-{C3351C69-DF01-477A-9309-3D9D78C84E0E}" dt="2025-11-12T23:21:22.136" v="1784" actId="20577"/>
          <ac:spMkLst>
            <pc:docMk/>
            <pc:sldMk cId="857963357" sldId="258"/>
            <ac:spMk id="8" creationId="{A627B351-4D8A-FD18-5322-1CE41F6976AA}"/>
          </ac:spMkLst>
        </pc:spChg>
        <pc:picChg chg="add">
          <ac:chgData name="Ainslie Clark" userId="NfL7uQ6iYSxdZ1gM07Mtor4HshlcCIRtpjwAdSzX+Ro=" providerId="None" clId="Web-{C3351C69-DF01-477A-9309-3D9D78C84E0E}" dt="2025-11-12T22:27:42.578" v="625"/>
          <ac:picMkLst>
            <pc:docMk/>
            <pc:sldMk cId="857963357" sldId="258"/>
            <ac:picMk id="5" creationId="{62AC92B0-7472-F98C-15A1-270C33A513A8}"/>
          </ac:picMkLst>
        </pc:picChg>
      </pc:sldChg>
      <pc:sldChg chg="addSp delSp modSp mod modClrScheme delDesignElem chgLayout">
        <pc:chgData name="Ainslie Clark" userId="NfL7uQ6iYSxdZ1gM07Mtor4HshlcCIRtpjwAdSzX+Ro=" providerId="None" clId="Web-{C3351C69-DF01-477A-9309-3D9D78C84E0E}" dt="2025-11-12T23:21:33.136" v="1787" actId="1076"/>
        <pc:sldMkLst>
          <pc:docMk/>
          <pc:sldMk cId="1572090593" sldId="259"/>
        </pc:sldMkLst>
        <pc:spChg chg="mod ord">
          <ac:chgData name="Ainslie Clark" userId="NfL7uQ6iYSxdZ1gM07Mtor4HshlcCIRtpjwAdSzX+Ro=" providerId="None" clId="Web-{C3351C69-DF01-477A-9309-3D9D78C84E0E}" dt="2025-11-12T23:21:33.136" v="1787" actId="1076"/>
          <ac:spMkLst>
            <pc:docMk/>
            <pc:sldMk cId="1572090593" sldId="259"/>
            <ac:spMk id="2" creationId="{E9C6905F-75C6-5CCF-739E-3C036555BF0B}"/>
          </ac:spMkLst>
        </pc:spChg>
        <pc:spChg chg="mod ord">
          <ac:chgData name="Ainslie Clark" userId="NfL7uQ6iYSxdZ1gM07Mtor4HshlcCIRtpjwAdSzX+Ro=" providerId="None" clId="Web-{C3351C69-DF01-477A-9309-3D9D78C84E0E}" dt="2025-11-12T23:20:52.636" v="1781" actId="20577"/>
          <ac:spMkLst>
            <pc:docMk/>
            <pc:sldMk cId="1572090593" sldId="259"/>
            <ac:spMk id="3" creationId="{CFDE0F86-4D91-B8E2-C93F-4EFFCAC1B67B}"/>
          </ac:spMkLst>
        </pc:spChg>
        <pc:picChg chg="add mod">
          <ac:chgData name="Ainslie Clark" userId="NfL7uQ6iYSxdZ1gM07Mtor4HshlcCIRtpjwAdSzX+Ro=" providerId="None" clId="Web-{C3351C69-DF01-477A-9309-3D9D78C84E0E}" dt="2025-11-12T20:05:27.794" v="76" actId="1076"/>
          <ac:picMkLst>
            <pc:docMk/>
            <pc:sldMk cId="1572090593" sldId="259"/>
            <ac:picMk id="4" creationId="{831A6F23-846B-CA5A-132C-61B2B75B2FAD}"/>
          </ac:picMkLst>
        </pc:picChg>
      </pc:sldChg>
      <pc:sldChg chg="addSp delSp modSp mod ord modClrScheme delDesignElem chgLayout">
        <pc:chgData name="Ainslie Clark" userId="NfL7uQ6iYSxdZ1gM07Mtor4HshlcCIRtpjwAdSzX+Ro=" providerId="None" clId="Web-{C3351C69-DF01-477A-9309-3D9D78C84E0E}" dt="2025-11-12T23:09:34.140" v="1509"/>
        <pc:sldMkLst>
          <pc:docMk/>
          <pc:sldMk cId="3445491753" sldId="260"/>
        </pc:sldMkLst>
        <pc:graphicFrameChg chg="modGraphic">
          <ac:chgData name="Ainslie Clark" userId="NfL7uQ6iYSxdZ1gM07Mtor4HshlcCIRtpjwAdSzX+Ro=" providerId="None" clId="Web-{C3351C69-DF01-477A-9309-3D9D78C84E0E}" dt="2025-11-12T22:26:19.845" v="613" actId="20577"/>
          <ac:graphicFrameMkLst>
            <pc:docMk/>
            <pc:sldMk cId="3445491753" sldId="260"/>
            <ac:graphicFrameMk id="23" creationId="{3F75B903-B0FF-F17A-49A4-6AEF5E9DA158}"/>
          </ac:graphicFrameMkLst>
        </pc:graphicFrameChg>
      </pc:sldChg>
      <pc:sldChg chg="addSp delSp modSp mod modClrScheme delDesignElem chgLayout">
        <pc:chgData name="Ainslie Clark" userId="NfL7uQ6iYSxdZ1gM07Mtor4HshlcCIRtpjwAdSzX+Ro=" providerId="None" clId="Web-{C3351C69-DF01-477A-9309-3D9D78C84E0E}" dt="2025-11-12T23:32:01.461" v="1955"/>
        <pc:sldMkLst>
          <pc:docMk/>
          <pc:sldMk cId="2274918796" sldId="263"/>
        </pc:sldMkLst>
        <pc:spChg chg="mod ord">
          <ac:chgData name="Ainslie Clark" userId="NfL7uQ6iYSxdZ1gM07Mtor4HshlcCIRtpjwAdSzX+Ro=" providerId="None" clId="Web-{C3351C69-DF01-477A-9309-3D9D78C84E0E}" dt="2025-11-12T23:31:48.523" v="1954" actId="20577"/>
          <ac:spMkLst>
            <pc:docMk/>
            <pc:sldMk cId="2274918796" sldId="263"/>
            <ac:spMk id="2" creationId="{31BF56E1-5395-4177-7806-0CC8FFB06ABA}"/>
          </ac:spMkLst>
        </pc:spChg>
        <pc:spChg chg="mod ord">
          <ac:chgData name="Ainslie Clark" userId="NfL7uQ6iYSxdZ1gM07Mtor4HshlcCIRtpjwAdSzX+Ro=" providerId="None" clId="Web-{C3351C69-DF01-477A-9309-3D9D78C84E0E}" dt="2025-11-12T20:04:07.466" v="69"/>
          <ac:spMkLst>
            <pc:docMk/>
            <pc:sldMk cId="2274918796" sldId="263"/>
            <ac:spMk id="3" creationId="{8FEE6CD5-66DD-6A48-A146-ABEBCB491369}"/>
          </ac:spMkLst>
        </pc:spChg>
        <pc:picChg chg="add">
          <ac:chgData name="Ainslie Clark" userId="NfL7uQ6iYSxdZ1gM07Mtor4HshlcCIRtpjwAdSzX+Ro=" providerId="None" clId="Web-{C3351C69-DF01-477A-9309-3D9D78C84E0E}" dt="2025-11-12T23:32:01.461" v="1955"/>
          <ac:picMkLst>
            <pc:docMk/>
            <pc:sldMk cId="2274918796" sldId="263"/>
            <ac:picMk id="13" creationId="{2E1BE894-07DB-8DE7-5EE1-76490DA50BBF}"/>
          </ac:picMkLst>
        </pc:picChg>
      </pc:sldChg>
      <pc:sldChg chg="delSp modSp mod modClrScheme delDesignElem chgLayout">
        <pc:chgData name="Ainslie Clark" userId="NfL7uQ6iYSxdZ1gM07Mtor4HshlcCIRtpjwAdSzX+Ro=" providerId="None" clId="Web-{C3351C69-DF01-477A-9309-3D9D78C84E0E}" dt="2025-11-12T20:04:07.466" v="69"/>
        <pc:sldMkLst>
          <pc:docMk/>
          <pc:sldMk cId="164407957" sldId="265"/>
        </pc:sldMkLst>
        <pc:spChg chg="mod ord">
          <ac:chgData name="Ainslie Clark" userId="NfL7uQ6iYSxdZ1gM07Mtor4HshlcCIRtpjwAdSzX+Ro=" providerId="None" clId="Web-{C3351C69-DF01-477A-9309-3D9D78C84E0E}" dt="2025-11-12T20:04:07.466" v="69"/>
          <ac:spMkLst>
            <pc:docMk/>
            <pc:sldMk cId="164407957" sldId="265"/>
            <ac:spMk id="2" creationId="{94B9D4F9-7031-418D-CCF2-7115C21989B0}"/>
          </ac:spMkLst>
        </pc:spChg>
        <pc:spChg chg="mod ord">
          <ac:chgData name="Ainslie Clark" userId="NfL7uQ6iYSxdZ1gM07Mtor4HshlcCIRtpjwAdSzX+Ro=" providerId="None" clId="Web-{C3351C69-DF01-477A-9309-3D9D78C84E0E}" dt="2025-11-12T20:04:07.466" v="69"/>
          <ac:spMkLst>
            <pc:docMk/>
            <pc:sldMk cId="164407957" sldId="265"/>
            <ac:spMk id="3" creationId="{9C488D45-A1EE-4498-0800-4FC6298491DC}"/>
          </ac:spMkLst>
        </pc:spChg>
      </pc:sldChg>
      <pc:sldChg chg="delSp modSp mod modClrScheme delDesignElem chgLayout">
        <pc:chgData name="Ainslie Clark" userId="NfL7uQ6iYSxdZ1gM07Mtor4HshlcCIRtpjwAdSzX+Ro=" providerId="None" clId="Web-{C3351C69-DF01-477A-9309-3D9D78C84E0E}" dt="2025-11-12T20:04:07.466" v="69"/>
        <pc:sldMkLst>
          <pc:docMk/>
          <pc:sldMk cId="255695517" sldId="266"/>
        </pc:sldMkLst>
        <pc:spChg chg="mod ord">
          <ac:chgData name="Ainslie Clark" userId="NfL7uQ6iYSxdZ1gM07Mtor4HshlcCIRtpjwAdSzX+Ro=" providerId="None" clId="Web-{C3351C69-DF01-477A-9309-3D9D78C84E0E}" dt="2025-11-12T20:04:07.466" v="69"/>
          <ac:spMkLst>
            <pc:docMk/>
            <pc:sldMk cId="255695517" sldId="266"/>
            <ac:spMk id="2" creationId="{2B7968E8-B5D8-F9C7-A0EF-D9A6CE59C618}"/>
          </ac:spMkLst>
        </pc:spChg>
        <pc:spChg chg="mod ord">
          <ac:chgData name="Ainslie Clark" userId="NfL7uQ6iYSxdZ1gM07Mtor4HshlcCIRtpjwAdSzX+Ro=" providerId="None" clId="Web-{C3351C69-DF01-477A-9309-3D9D78C84E0E}" dt="2025-11-12T20:04:07.466" v="69"/>
          <ac:spMkLst>
            <pc:docMk/>
            <pc:sldMk cId="255695517" sldId="266"/>
            <ac:spMk id="3" creationId="{50878F5B-B725-46CC-52AD-E651C664B245}"/>
          </ac:spMkLst>
        </pc:spChg>
      </pc:sldChg>
      <pc:sldChg chg="delSp modSp mod modClrScheme delDesignElem chgLayout">
        <pc:chgData name="Ainslie Clark" userId="NfL7uQ6iYSxdZ1gM07Mtor4HshlcCIRtpjwAdSzX+Ro=" providerId="None" clId="Web-{C3351C69-DF01-477A-9309-3D9D78C84E0E}" dt="2025-11-12T20:04:07.466" v="69"/>
        <pc:sldMkLst>
          <pc:docMk/>
          <pc:sldMk cId="3796289709" sldId="267"/>
        </pc:sldMkLst>
        <pc:spChg chg="mod ord">
          <ac:chgData name="Ainslie Clark" userId="NfL7uQ6iYSxdZ1gM07Mtor4HshlcCIRtpjwAdSzX+Ro=" providerId="None" clId="Web-{C3351C69-DF01-477A-9309-3D9D78C84E0E}" dt="2025-11-12T20:04:07.466" v="69"/>
          <ac:spMkLst>
            <pc:docMk/>
            <pc:sldMk cId="3796289709" sldId="267"/>
            <ac:spMk id="2" creationId="{217CB45A-3F81-A59B-B0C6-A08ADC1A029E}"/>
          </ac:spMkLst>
        </pc:spChg>
        <pc:spChg chg="mod ord">
          <ac:chgData name="Ainslie Clark" userId="NfL7uQ6iYSxdZ1gM07Mtor4HshlcCIRtpjwAdSzX+Ro=" providerId="None" clId="Web-{C3351C69-DF01-477A-9309-3D9D78C84E0E}" dt="2025-11-12T20:04:07.466" v="69"/>
          <ac:spMkLst>
            <pc:docMk/>
            <pc:sldMk cId="3796289709" sldId="267"/>
            <ac:spMk id="3" creationId="{F8DAE2AC-C3A4-6CD8-E9A4-22BC4DCBAFB4}"/>
          </ac:spMkLst>
        </pc:spChg>
      </pc:sldChg>
      <pc:sldChg chg="addSp delSp modSp new modNotes">
        <pc:chgData name="Ainslie Clark" userId="NfL7uQ6iYSxdZ1gM07Mtor4HshlcCIRtpjwAdSzX+Ro=" providerId="None" clId="Web-{C3351C69-DF01-477A-9309-3D9D78C84E0E}" dt="2025-11-12T23:22:46.213" v="1809" actId="20577"/>
        <pc:sldMkLst>
          <pc:docMk/>
          <pc:sldMk cId="701480639" sldId="268"/>
        </pc:sldMkLst>
        <pc:spChg chg="mod">
          <ac:chgData name="Ainslie Clark" userId="NfL7uQ6iYSxdZ1gM07Mtor4HshlcCIRtpjwAdSzX+Ro=" providerId="None" clId="Web-{C3351C69-DF01-477A-9309-3D9D78C84E0E}" dt="2025-11-12T23:22:10.167" v="1795" actId="14100"/>
          <ac:spMkLst>
            <pc:docMk/>
            <pc:sldMk cId="701480639" sldId="268"/>
            <ac:spMk id="2" creationId="{83BCB37E-0C06-BAFD-D329-B0E2FB5AC6ED}"/>
          </ac:spMkLst>
        </pc:spChg>
        <pc:spChg chg="add mod">
          <ac:chgData name="Ainslie Clark" userId="NfL7uQ6iYSxdZ1gM07Mtor4HshlcCIRtpjwAdSzX+Ro=" providerId="None" clId="Web-{C3351C69-DF01-477A-9309-3D9D78C84E0E}" dt="2025-11-12T23:22:46.213" v="1809" actId="20577"/>
          <ac:spMkLst>
            <pc:docMk/>
            <pc:sldMk cId="701480639" sldId="268"/>
            <ac:spMk id="5" creationId="{4E5A6877-302E-BDB4-5FD3-C58B039620CB}"/>
          </ac:spMkLst>
        </pc:spChg>
        <pc:picChg chg="add">
          <ac:chgData name="Ainslie Clark" userId="NfL7uQ6iYSxdZ1gM07Mtor4HshlcCIRtpjwAdSzX+Ro=" providerId="None" clId="Web-{C3351C69-DF01-477A-9309-3D9D78C84E0E}" dt="2025-11-12T23:03:08.362" v="1400"/>
          <ac:picMkLst>
            <pc:docMk/>
            <pc:sldMk cId="701480639" sldId="268"/>
            <ac:picMk id="7" creationId="{F3C53A18-E7E6-B030-A144-2ABE40D8B834}"/>
          </ac:picMkLst>
        </pc:picChg>
      </pc:sldChg>
      <pc:sldChg chg="addSp modSp add ord replId modNotes">
        <pc:chgData name="Ainslie Clark" userId="NfL7uQ6iYSxdZ1gM07Mtor4HshlcCIRtpjwAdSzX+Ro=" providerId="None" clId="Web-{C3351C69-DF01-477A-9309-3D9D78C84E0E}" dt="2025-11-12T23:22:27.651" v="1799" actId="1076"/>
        <pc:sldMkLst>
          <pc:docMk/>
          <pc:sldMk cId="2431069774" sldId="269"/>
        </pc:sldMkLst>
        <pc:spChg chg="mod">
          <ac:chgData name="Ainslie Clark" userId="NfL7uQ6iYSxdZ1gM07Mtor4HshlcCIRtpjwAdSzX+Ro=" providerId="None" clId="Web-{C3351C69-DF01-477A-9309-3D9D78C84E0E}" dt="2025-11-12T23:22:27.651" v="1799" actId="1076"/>
          <ac:spMkLst>
            <pc:docMk/>
            <pc:sldMk cId="2431069774" sldId="269"/>
            <ac:spMk id="2" creationId="{C1F67DA0-D8EB-3A0B-3697-5CE786F55E0B}"/>
          </ac:spMkLst>
        </pc:spChg>
        <pc:spChg chg="mod">
          <ac:chgData name="Ainslie Clark" userId="NfL7uQ6iYSxdZ1gM07Mtor4HshlcCIRtpjwAdSzX+Ro=" providerId="None" clId="Web-{C3351C69-DF01-477A-9309-3D9D78C84E0E}" dt="2025-11-12T23:15:37.795" v="1663" actId="20577"/>
          <ac:spMkLst>
            <pc:docMk/>
            <pc:sldMk cId="2431069774" sldId="269"/>
            <ac:spMk id="5" creationId="{AE7D2408-DD35-EBA6-7789-3C4D6D7D75F8}"/>
          </ac:spMkLst>
        </pc:spChg>
        <pc:picChg chg="add mod">
          <ac:chgData name="Ainslie Clark" userId="NfL7uQ6iYSxdZ1gM07Mtor4HshlcCIRtpjwAdSzX+Ro=" providerId="None" clId="Web-{C3351C69-DF01-477A-9309-3D9D78C84E0E}" dt="2025-11-12T23:15:38.483" v="1664" actId="1076"/>
          <ac:picMkLst>
            <pc:docMk/>
            <pc:sldMk cId="2431069774" sldId="269"/>
            <ac:picMk id="3" creationId="{1541C32F-2A3B-8511-D2E2-1706978DB3D1}"/>
          </ac:picMkLst>
        </pc:picChg>
        <pc:picChg chg="add mod">
          <ac:chgData name="Ainslie Clark" userId="NfL7uQ6iYSxdZ1gM07Mtor4HshlcCIRtpjwAdSzX+Ro=" providerId="None" clId="Web-{C3351C69-DF01-477A-9309-3D9D78C84E0E}" dt="2025-11-12T23:15:44.561" v="1665" actId="1076"/>
          <ac:picMkLst>
            <pc:docMk/>
            <pc:sldMk cId="2431069774" sldId="269"/>
            <ac:picMk id="4" creationId="{6EF5F0BB-6247-1463-5111-09E01FEE19C4}"/>
          </ac:picMkLst>
        </pc:picChg>
        <pc:picChg chg="add mod modCrop">
          <ac:chgData name="Ainslie Clark" userId="NfL7uQ6iYSxdZ1gM07Mtor4HshlcCIRtpjwAdSzX+Ro=" providerId="None" clId="Web-{C3351C69-DF01-477A-9309-3D9D78C84E0E}" dt="2025-11-12T23:15:48.077" v="1666" actId="1076"/>
          <ac:picMkLst>
            <pc:docMk/>
            <pc:sldMk cId="2431069774" sldId="269"/>
            <ac:picMk id="6" creationId="{C38BEA12-E598-506D-2211-C1C1C99E0BE8}"/>
          </ac:picMkLst>
        </pc:picChg>
        <pc:picChg chg="add mod modCrop">
          <ac:chgData name="Ainslie Clark" userId="NfL7uQ6iYSxdZ1gM07Mtor4HshlcCIRtpjwAdSzX+Ro=" providerId="None" clId="Web-{C3351C69-DF01-477A-9309-3D9D78C84E0E}" dt="2025-11-12T23:15:54.452" v="1667" actId="1076"/>
          <ac:picMkLst>
            <pc:docMk/>
            <pc:sldMk cId="2431069774" sldId="269"/>
            <ac:picMk id="8" creationId="{483A2F49-60E4-6C95-726C-D03A76FADFC3}"/>
          </ac:picMkLst>
        </pc:picChg>
        <pc:picChg chg="add mod">
          <ac:chgData name="Ainslie Clark" userId="NfL7uQ6iYSxdZ1gM07Mtor4HshlcCIRtpjwAdSzX+Ro=" providerId="None" clId="Web-{C3351C69-DF01-477A-9309-3D9D78C84E0E}" dt="2025-11-12T23:15:59.030" v="1668" actId="14100"/>
          <ac:picMkLst>
            <pc:docMk/>
            <pc:sldMk cId="2431069774" sldId="269"/>
            <ac:picMk id="9" creationId="{C7B6536B-F729-06C5-F8B0-7F75FBA0028D}"/>
          </ac:picMkLst>
        </pc:picChg>
      </pc:sldChg>
      <pc:sldChg chg="modSp add replId modNotes">
        <pc:chgData name="Ainslie Clark" userId="NfL7uQ6iYSxdZ1gM07Mtor4HshlcCIRtpjwAdSzX+Ro=" providerId="None" clId="Web-{C3351C69-DF01-477A-9309-3D9D78C84E0E}" dt="2025-11-12T23:29:56.102" v="1953"/>
        <pc:sldMkLst>
          <pc:docMk/>
          <pc:sldMk cId="3120723742" sldId="270"/>
        </pc:sldMkLst>
        <pc:spChg chg="mod">
          <ac:chgData name="Ainslie Clark" userId="NfL7uQ6iYSxdZ1gM07Mtor4HshlcCIRtpjwAdSzX+Ro=" providerId="None" clId="Web-{C3351C69-DF01-477A-9309-3D9D78C84E0E}" dt="2025-11-12T23:23:08.354" v="1820" actId="1076"/>
          <ac:spMkLst>
            <pc:docMk/>
            <pc:sldMk cId="3120723742" sldId="270"/>
            <ac:spMk id="2" creationId="{1013DEDA-2457-2456-C5BA-33C023D3BFD7}"/>
          </ac:spMkLst>
        </pc:spChg>
        <pc:spChg chg="mod">
          <ac:chgData name="Ainslie Clark" userId="NfL7uQ6iYSxdZ1gM07Mtor4HshlcCIRtpjwAdSzX+Ro=" providerId="None" clId="Web-{C3351C69-DF01-477A-9309-3D9D78C84E0E}" dt="2025-11-12T23:29:22.024" v="1913" actId="20577"/>
          <ac:spMkLst>
            <pc:docMk/>
            <pc:sldMk cId="3120723742" sldId="270"/>
            <ac:spMk id="5" creationId="{30EBCBFB-BC90-6C02-F98F-F0A18AD67770}"/>
          </ac:spMkLst>
        </pc:spChg>
      </pc:sldChg>
      <pc:sldMasterChg chg="add addSldLayout modSldLayout">
        <pc:chgData name="Ainslie Clark" userId="NfL7uQ6iYSxdZ1gM07Mtor4HshlcCIRtpjwAdSzX+Ro=" providerId="None" clId="Web-{C3351C69-DF01-477A-9309-3D9D78C84E0E}" dt="2025-11-12T20:04:07.466" v="69"/>
        <pc:sldMasterMkLst>
          <pc:docMk/>
          <pc:sldMasterMk cId="3707257295" sldId="2147483684"/>
        </pc:sldMasterMkLst>
        <pc:sldLayoutChg chg="add mod replId">
          <pc:chgData name="Ainslie Clark" userId="NfL7uQ6iYSxdZ1gM07Mtor4HshlcCIRtpjwAdSzX+Ro=" providerId="None" clId="Web-{C3351C69-DF01-477A-9309-3D9D78C84E0E}" dt="2025-11-12T20:04:07.466" v="69"/>
          <pc:sldLayoutMkLst>
            <pc:docMk/>
            <pc:sldMasterMk cId="3707257295" sldId="2147483684"/>
            <pc:sldLayoutMk cId="2991404297" sldId="2147483685"/>
          </pc:sldLayoutMkLst>
        </pc:sldLayoutChg>
        <pc:sldLayoutChg chg="add mod replId">
          <pc:chgData name="Ainslie Clark" userId="NfL7uQ6iYSxdZ1gM07Mtor4HshlcCIRtpjwAdSzX+Ro=" providerId="None" clId="Web-{C3351C69-DF01-477A-9309-3D9D78C84E0E}" dt="2025-11-12T20:04:07.466" v="69"/>
          <pc:sldLayoutMkLst>
            <pc:docMk/>
            <pc:sldMasterMk cId="3707257295" sldId="2147483684"/>
            <pc:sldLayoutMk cId="4277533294" sldId="2147483686"/>
          </pc:sldLayoutMkLst>
        </pc:sldLayoutChg>
        <pc:sldLayoutChg chg="add mod replId">
          <pc:chgData name="Ainslie Clark" userId="NfL7uQ6iYSxdZ1gM07Mtor4HshlcCIRtpjwAdSzX+Ro=" providerId="None" clId="Web-{C3351C69-DF01-477A-9309-3D9D78C84E0E}" dt="2025-11-12T20:04:07.466" v="69"/>
          <pc:sldLayoutMkLst>
            <pc:docMk/>
            <pc:sldMasterMk cId="3707257295" sldId="2147483684"/>
            <pc:sldLayoutMk cId="2735539138" sldId="2147483687"/>
          </pc:sldLayoutMkLst>
        </pc:sldLayoutChg>
        <pc:sldLayoutChg chg="add mod replId">
          <pc:chgData name="Ainslie Clark" userId="NfL7uQ6iYSxdZ1gM07Mtor4HshlcCIRtpjwAdSzX+Ro=" providerId="None" clId="Web-{C3351C69-DF01-477A-9309-3D9D78C84E0E}" dt="2025-11-12T20:04:07.466" v="69"/>
          <pc:sldLayoutMkLst>
            <pc:docMk/>
            <pc:sldMasterMk cId="3707257295" sldId="2147483684"/>
            <pc:sldLayoutMk cId="4040674474" sldId="2147483688"/>
          </pc:sldLayoutMkLst>
        </pc:sldLayoutChg>
        <pc:sldLayoutChg chg="add mod replId">
          <pc:chgData name="Ainslie Clark" userId="NfL7uQ6iYSxdZ1gM07Mtor4HshlcCIRtpjwAdSzX+Ro=" providerId="None" clId="Web-{C3351C69-DF01-477A-9309-3D9D78C84E0E}" dt="2025-11-12T20:04:07.466" v="69"/>
          <pc:sldLayoutMkLst>
            <pc:docMk/>
            <pc:sldMasterMk cId="3707257295" sldId="2147483684"/>
            <pc:sldLayoutMk cId="181224368" sldId="2147483689"/>
          </pc:sldLayoutMkLst>
        </pc:sldLayoutChg>
        <pc:sldLayoutChg chg="add mod replId">
          <pc:chgData name="Ainslie Clark" userId="NfL7uQ6iYSxdZ1gM07Mtor4HshlcCIRtpjwAdSzX+Ro=" providerId="None" clId="Web-{C3351C69-DF01-477A-9309-3D9D78C84E0E}" dt="2025-11-12T20:04:07.466" v="69"/>
          <pc:sldLayoutMkLst>
            <pc:docMk/>
            <pc:sldMasterMk cId="3707257295" sldId="2147483684"/>
            <pc:sldLayoutMk cId="3935062369" sldId="2147483690"/>
          </pc:sldLayoutMkLst>
        </pc:sldLayoutChg>
        <pc:sldLayoutChg chg="add mod replId">
          <pc:chgData name="Ainslie Clark" userId="NfL7uQ6iYSxdZ1gM07Mtor4HshlcCIRtpjwAdSzX+Ro=" providerId="None" clId="Web-{C3351C69-DF01-477A-9309-3D9D78C84E0E}" dt="2025-11-12T20:04:07.466" v="69"/>
          <pc:sldLayoutMkLst>
            <pc:docMk/>
            <pc:sldMasterMk cId="3707257295" sldId="2147483684"/>
            <pc:sldLayoutMk cId="1226683590" sldId="2147483691"/>
          </pc:sldLayoutMkLst>
        </pc:sldLayoutChg>
        <pc:sldLayoutChg chg="add mod replId">
          <pc:chgData name="Ainslie Clark" userId="NfL7uQ6iYSxdZ1gM07Mtor4HshlcCIRtpjwAdSzX+Ro=" providerId="None" clId="Web-{C3351C69-DF01-477A-9309-3D9D78C84E0E}" dt="2025-11-12T20:04:07.466" v="69"/>
          <pc:sldLayoutMkLst>
            <pc:docMk/>
            <pc:sldMasterMk cId="3707257295" sldId="2147483684"/>
            <pc:sldLayoutMk cId="3643759877" sldId="2147483692"/>
          </pc:sldLayoutMkLst>
        </pc:sldLayoutChg>
        <pc:sldLayoutChg chg="add mod replId">
          <pc:chgData name="Ainslie Clark" userId="NfL7uQ6iYSxdZ1gM07Mtor4HshlcCIRtpjwAdSzX+Ro=" providerId="None" clId="Web-{C3351C69-DF01-477A-9309-3D9D78C84E0E}" dt="2025-11-12T20:04:07.466" v="69"/>
          <pc:sldLayoutMkLst>
            <pc:docMk/>
            <pc:sldMasterMk cId="3707257295" sldId="2147483684"/>
            <pc:sldLayoutMk cId="1285436496" sldId="2147483693"/>
          </pc:sldLayoutMkLst>
        </pc:sldLayoutChg>
        <pc:sldLayoutChg chg="add mod replId">
          <pc:chgData name="Ainslie Clark" userId="NfL7uQ6iYSxdZ1gM07Mtor4HshlcCIRtpjwAdSzX+Ro=" providerId="None" clId="Web-{C3351C69-DF01-477A-9309-3D9D78C84E0E}" dt="2025-11-12T20:04:07.466" v="69"/>
          <pc:sldLayoutMkLst>
            <pc:docMk/>
            <pc:sldMasterMk cId="3707257295" sldId="2147483684"/>
            <pc:sldLayoutMk cId="3923701996" sldId="2147483694"/>
          </pc:sldLayoutMkLst>
        </pc:sldLayoutChg>
        <pc:sldLayoutChg chg="add mod replId">
          <pc:chgData name="Ainslie Clark" userId="NfL7uQ6iYSxdZ1gM07Mtor4HshlcCIRtpjwAdSzX+Ro=" providerId="None" clId="Web-{C3351C69-DF01-477A-9309-3D9D78C84E0E}" dt="2025-11-12T20:04:07.466" v="69"/>
          <pc:sldLayoutMkLst>
            <pc:docMk/>
            <pc:sldMasterMk cId="3707257295" sldId="2147483684"/>
            <pc:sldLayoutMk cId="2804745239" sldId="2147483695"/>
          </pc:sldLayoutMkLst>
        </pc:sldLayoutChg>
      </pc:sldMasterChg>
    </pc:docChg>
  </pc:docChgLst>
  <pc:docChgLst>
    <pc:chgData name="Ainslie Clark" userId="NfL7uQ6iYSxdZ1gM07Mtor4HshlcCIRtpjwAdSzX+Ro=" providerId="None" clId="Web-{FAB7684E-0582-478F-A332-D4DA4D95608C}"/>
    <pc:docChg chg="modSld modMainMaster">
      <pc:chgData name="Ainslie Clark" userId="NfL7uQ6iYSxdZ1gM07Mtor4HshlcCIRtpjwAdSzX+Ro=" providerId="None" clId="Web-{FAB7684E-0582-478F-A332-D4DA4D95608C}" dt="2025-11-12T19:38:26.906" v="92" actId="20577"/>
      <pc:docMkLst>
        <pc:docMk/>
      </pc:docMkLst>
      <pc:sldChg chg="addSp delSp modSp mod setBg">
        <pc:chgData name="Ainslie Clark" userId="NfL7uQ6iYSxdZ1gM07Mtor4HshlcCIRtpjwAdSzX+Ro=" providerId="None" clId="Web-{FAB7684E-0582-478F-A332-D4DA4D95608C}" dt="2025-11-12T19:27:16.579" v="32" actId="1076"/>
        <pc:sldMkLst>
          <pc:docMk/>
          <pc:sldMk cId="3544550386" sldId="256"/>
        </pc:sldMkLst>
        <pc:picChg chg="add mod">
          <ac:chgData name="Ainslie Clark" userId="NfL7uQ6iYSxdZ1gM07Mtor4HshlcCIRtpjwAdSzX+Ro=" providerId="None" clId="Web-{FAB7684E-0582-478F-A332-D4DA4D95608C}" dt="2025-11-12T19:27:16.579" v="32" actId="1076"/>
          <ac:picMkLst>
            <pc:docMk/>
            <pc:sldMk cId="3544550386" sldId="256"/>
            <ac:picMk id="4" creationId="{42AAECF1-D5BB-60AC-8875-8326A42982CE}"/>
          </ac:picMkLst>
        </pc:picChg>
      </pc:sldChg>
      <pc:sldChg chg="delSp modSp mod">
        <pc:chgData name="Ainslie Clark" userId="NfL7uQ6iYSxdZ1gM07Mtor4HshlcCIRtpjwAdSzX+Ro=" providerId="None" clId="Web-{FAB7684E-0582-478F-A332-D4DA4D95608C}" dt="2025-11-12T19:38:26.906" v="92" actId="20577"/>
        <pc:sldMkLst>
          <pc:docMk/>
          <pc:sldMk cId="3339777422" sldId="257"/>
        </pc:sldMkLst>
        <pc:spChg chg="mod">
          <ac:chgData name="Ainslie Clark" userId="NfL7uQ6iYSxdZ1gM07Mtor4HshlcCIRtpjwAdSzX+Ro=" providerId="None" clId="Web-{FAB7684E-0582-478F-A332-D4DA4D95608C}" dt="2025-11-12T19:27:55.188" v="38" actId="14100"/>
          <ac:spMkLst>
            <pc:docMk/>
            <pc:sldMk cId="3339777422" sldId="257"/>
            <ac:spMk id="2" creationId="{73A5E53B-2777-1FD3-A009-FF2FA025CC0D}"/>
          </ac:spMkLst>
        </pc:spChg>
        <pc:spChg chg="mod">
          <ac:chgData name="Ainslie Clark" userId="NfL7uQ6iYSxdZ1gM07Mtor4HshlcCIRtpjwAdSzX+Ro=" providerId="None" clId="Web-{FAB7684E-0582-478F-A332-D4DA4D95608C}" dt="2025-11-12T19:38:26.906" v="92" actId="20577"/>
          <ac:spMkLst>
            <pc:docMk/>
            <pc:sldMk cId="3339777422" sldId="257"/>
            <ac:spMk id="9" creationId="{432A6572-7EE2-0775-30E9-271FB3F6C306}"/>
          </ac:spMkLst>
        </pc:spChg>
      </pc:sldChg>
      <pc:sldChg chg="mod">
        <pc:chgData name="Ainslie Clark" userId="NfL7uQ6iYSxdZ1gM07Mtor4HshlcCIRtpjwAdSzX+Ro=" providerId="None" clId="Web-{FAB7684E-0582-478F-A332-D4DA4D95608C}" dt="2025-11-12T19:25:15.391" v="24"/>
        <pc:sldMkLst>
          <pc:docMk/>
          <pc:sldMk cId="857963357" sldId="258"/>
        </pc:sldMkLst>
      </pc:sldChg>
      <pc:sldChg chg="mod">
        <pc:chgData name="Ainslie Clark" userId="NfL7uQ6iYSxdZ1gM07Mtor4HshlcCIRtpjwAdSzX+Ro=" providerId="None" clId="Web-{FAB7684E-0582-478F-A332-D4DA4D95608C}" dt="2025-11-12T19:25:15.391" v="24"/>
        <pc:sldMkLst>
          <pc:docMk/>
          <pc:sldMk cId="1572090593" sldId="259"/>
        </pc:sldMkLst>
      </pc:sldChg>
      <pc:sldChg chg="mod">
        <pc:chgData name="Ainslie Clark" userId="NfL7uQ6iYSxdZ1gM07Mtor4HshlcCIRtpjwAdSzX+Ro=" providerId="None" clId="Web-{FAB7684E-0582-478F-A332-D4DA4D95608C}" dt="2025-11-12T19:25:15.391" v="24"/>
        <pc:sldMkLst>
          <pc:docMk/>
          <pc:sldMk cId="3445491753" sldId="260"/>
        </pc:sldMkLst>
      </pc:sldChg>
      <pc:sldChg chg="mod">
        <pc:chgData name="Ainslie Clark" userId="NfL7uQ6iYSxdZ1gM07Mtor4HshlcCIRtpjwAdSzX+Ro=" providerId="None" clId="Web-{FAB7684E-0582-478F-A332-D4DA4D95608C}" dt="2025-11-12T19:25:15.391" v="24"/>
        <pc:sldMkLst>
          <pc:docMk/>
          <pc:sldMk cId="2274918796" sldId="263"/>
        </pc:sldMkLst>
      </pc:sldChg>
      <pc:sldChg chg="mod">
        <pc:chgData name="Ainslie Clark" userId="NfL7uQ6iYSxdZ1gM07Mtor4HshlcCIRtpjwAdSzX+Ro=" providerId="None" clId="Web-{FAB7684E-0582-478F-A332-D4DA4D95608C}" dt="2025-11-12T19:25:15.391" v="24"/>
        <pc:sldMkLst>
          <pc:docMk/>
          <pc:sldMk cId="164407957" sldId="265"/>
        </pc:sldMkLst>
      </pc:sldChg>
      <pc:sldChg chg="mod">
        <pc:chgData name="Ainslie Clark" userId="NfL7uQ6iYSxdZ1gM07Mtor4HshlcCIRtpjwAdSzX+Ro=" providerId="None" clId="Web-{FAB7684E-0582-478F-A332-D4DA4D95608C}" dt="2025-11-12T19:25:15.391" v="24"/>
        <pc:sldMkLst>
          <pc:docMk/>
          <pc:sldMk cId="255695517" sldId="266"/>
        </pc:sldMkLst>
      </pc:sldChg>
      <pc:sldChg chg="mod">
        <pc:chgData name="Ainslie Clark" userId="NfL7uQ6iYSxdZ1gM07Mtor4HshlcCIRtpjwAdSzX+Ro=" providerId="None" clId="Web-{FAB7684E-0582-478F-A332-D4DA4D95608C}" dt="2025-11-12T19:25:15.391" v="24"/>
        <pc:sldMkLst>
          <pc:docMk/>
          <pc:sldMk cId="3796289709" sldId="267"/>
        </pc:sldMkLst>
      </pc:sldChg>
    </pc:docChg>
  </pc:docChgLst>
  <pc:docChgLst>
    <pc:chgData name="Ainslie Clark" userId="NfL7uQ6iYSxdZ1gM07Mtor4HshlcCIRtpjwAdSzX+Ro=" providerId="None" clId="Web-{165168CD-B84D-440E-A927-47CCF04781B8}"/>
    <pc:docChg chg="modSld">
      <pc:chgData name="Ainslie Clark" userId="NfL7uQ6iYSxdZ1gM07Mtor4HshlcCIRtpjwAdSzX+Ro=" providerId="None" clId="Web-{165168CD-B84D-440E-A927-47CCF04781B8}" dt="2025-11-13T04:12:08.591" v="21" actId="20577"/>
      <pc:docMkLst>
        <pc:docMk/>
      </pc:docMkLst>
      <pc:sldChg chg="modSp">
        <pc:chgData name="Ainslie Clark" userId="NfL7uQ6iYSxdZ1gM07Mtor4HshlcCIRtpjwAdSzX+Ro=" providerId="None" clId="Web-{165168CD-B84D-440E-A927-47CCF04781B8}" dt="2025-11-13T04:09:11.274" v="2" actId="1076"/>
        <pc:sldMkLst>
          <pc:docMk/>
          <pc:sldMk cId="3544550386" sldId="256"/>
        </pc:sldMkLst>
        <pc:picChg chg="mod">
          <ac:chgData name="Ainslie Clark" userId="NfL7uQ6iYSxdZ1gM07Mtor4HshlcCIRtpjwAdSzX+Ro=" providerId="None" clId="Web-{165168CD-B84D-440E-A927-47CCF04781B8}" dt="2025-11-13T04:09:11.274" v="2" actId="1076"/>
          <ac:picMkLst>
            <pc:docMk/>
            <pc:sldMk cId="3544550386" sldId="256"/>
            <ac:picMk id="4" creationId="{42AAECF1-D5BB-60AC-8875-8326A42982CE}"/>
          </ac:picMkLst>
        </pc:picChg>
      </pc:sldChg>
      <pc:sldChg chg="modSp">
        <pc:chgData name="Ainslie Clark" userId="NfL7uQ6iYSxdZ1gM07Mtor4HshlcCIRtpjwAdSzX+Ro=" providerId="None" clId="Web-{165168CD-B84D-440E-A927-47CCF04781B8}" dt="2025-11-13T04:12:08.591" v="21" actId="20577"/>
        <pc:sldMkLst>
          <pc:docMk/>
          <pc:sldMk cId="3339777422" sldId="257"/>
        </pc:sldMkLst>
        <pc:spChg chg="mod">
          <ac:chgData name="Ainslie Clark" userId="NfL7uQ6iYSxdZ1gM07Mtor4HshlcCIRtpjwAdSzX+Ro=" providerId="None" clId="Web-{165168CD-B84D-440E-A927-47CCF04781B8}" dt="2025-11-13T04:12:08.591" v="21" actId="20577"/>
          <ac:spMkLst>
            <pc:docMk/>
            <pc:sldMk cId="3339777422" sldId="257"/>
            <ac:spMk id="9" creationId="{432A6572-7EE2-0775-30E9-271FB3F6C306}"/>
          </ac:spMkLst>
        </pc:spChg>
      </pc:sldChg>
    </pc:docChg>
  </pc:docChgLst>
  <pc:docChgLst>
    <pc:chgData name="Ainslie Clark" userId="NfL7uQ6iYSxdZ1gM07Mtor4HshlcCIRtpjwAdSzX+Ro=" providerId="None" clId="Web-{32A23E19-34C4-420B-A0C9-AC415FD3E2CE}"/>
    <pc:docChg chg="modSld">
      <pc:chgData name="Ainslie Clark" userId="NfL7uQ6iYSxdZ1gM07Mtor4HshlcCIRtpjwAdSzX+Ro=" providerId="None" clId="Web-{32A23E19-34C4-420B-A0C9-AC415FD3E2CE}" dt="2025-11-13T19:13:52.795" v="450" actId="20577"/>
      <pc:docMkLst>
        <pc:docMk/>
      </pc:docMkLst>
      <pc:sldChg chg="modSp">
        <pc:chgData name="Ainslie Clark" userId="NfL7uQ6iYSxdZ1gM07Mtor4HshlcCIRtpjwAdSzX+Ro=" providerId="None" clId="Web-{32A23E19-34C4-420B-A0C9-AC415FD3E2CE}" dt="2025-11-13T19:13:52.795" v="450" actId="20577"/>
        <pc:sldMkLst>
          <pc:docMk/>
          <pc:sldMk cId="3339777422" sldId="257"/>
        </pc:sldMkLst>
        <pc:spChg chg="mod">
          <ac:chgData name="Ainslie Clark" userId="NfL7uQ6iYSxdZ1gM07Mtor4HshlcCIRtpjwAdSzX+Ro=" providerId="None" clId="Web-{32A23E19-34C4-420B-A0C9-AC415FD3E2CE}" dt="2025-11-13T19:13:52.795" v="450" actId="20577"/>
          <ac:spMkLst>
            <pc:docMk/>
            <pc:sldMk cId="3339777422" sldId="257"/>
            <ac:spMk id="9" creationId="{432A6572-7EE2-0775-30E9-271FB3F6C306}"/>
          </ac:spMkLst>
        </pc:spChg>
      </pc:sldChg>
      <pc:sldChg chg="modSp">
        <pc:chgData name="Ainslie Clark" userId="NfL7uQ6iYSxdZ1gM07Mtor4HshlcCIRtpjwAdSzX+Ro=" providerId="None" clId="Web-{32A23E19-34C4-420B-A0C9-AC415FD3E2CE}" dt="2025-11-13T16:58:33.103" v="348" actId="20577"/>
        <pc:sldMkLst>
          <pc:docMk/>
          <pc:sldMk cId="3445491753" sldId="260"/>
        </pc:sldMkLst>
        <pc:graphicFrameChg chg="modGraphic">
          <ac:chgData name="Ainslie Clark" userId="NfL7uQ6iYSxdZ1gM07Mtor4HshlcCIRtpjwAdSzX+Ro=" providerId="None" clId="Web-{32A23E19-34C4-420B-A0C9-AC415FD3E2CE}" dt="2025-11-13T16:58:33.103" v="348" actId="20577"/>
          <ac:graphicFrameMkLst>
            <pc:docMk/>
            <pc:sldMk cId="3445491753" sldId="260"/>
            <ac:graphicFrameMk id="23" creationId="{3F75B903-B0FF-F17A-49A4-6AEF5E9DA158}"/>
          </ac:graphicFrameMkLst>
        </pc:graphicFrameChg>
        <pc:graphicFrameChg chg="modGraphic">
          <ac:chgData name="Ainslie Clark" userId="NfL7uQ6iYSxdZ1gM07Mtor4HshlcCIRtpjwAdSzX+Ro=" providerId="None" clId="Web-{32A23E19-34C4-420B-A0C9-AC415FD3E2CE}" dt="2025-11-13T16:53:49.273" v="138" actId="20577"/>
          <ac:graphicFrameMkLst>
            <pc:docMk/>
            <pc:sldMk cId="3445491753" sldId="260"/>
            <ac:graphicFrameMk id="50" creationId="{0A722031-D7A4-6193-4CF4-5F5A53179C2D}"/>
          </ac:graphicFrameMkLst>
        </pc:graphicFrameChg>
      </pc:sldChg>
      <pc:sldChg chg="modSp">
        <pc:chgData name="Ainslie Clark" userId="NfL7uQ6iYSxdZ1gM07Mtor4HshlcCIRtpjwAdSzX+Ro=" providerId="None" clId="Web-{32A23E19-34C4-420B-A0C9-AC415FD3E2CE}" dt="2025-11-13T18:32:51.922" v="372" actId="20577"/>
        <pc:sldMkLst>
          <pc:docMk/>
          <pc:sldMk cId="2274918796" sldId="263"/>
        </pc:sldMkLst>
        <pc:spChg chg="mod">
          <ac:chgData name="Ainslie Clark" userId="NfL7uQ6iYSxdZ1gM07Mtor4HshlcCIRtpjwAdSzX+Ro=" providerId="None" clId="Web-{32A23E19-34C4-420B-A0C9-AC415FD3E2CE}" dt="2025-11-13T18:32:51.922" v="372" actId="20577"/>
          <ac:spMkLst>
            <pc:docMk/>
            <pc:sldMk cId="2274918796" sldId="263"/>
            <ac:spMk id="6" creationId="{92544AB0-D447-965F-5592-8FC5647B09FE}"/>
          </ac:spMkLst>
        </pc:spChg>
      </pc:sldChg>
      <pc:sldChg chg="modSp">
        <pc:chgData name="Ainslie Clark" userId="NfL7uQ6iYSxdZ1gM07Mtor4HshlcCIRtpjwAdSzX+Ro=" providerId="None" clId="Web-{32A23E19-34C4-420B-A0C9-AC415FD3E2CE}" dt="2025-11-13T18:43:29.056" v="415" actId="20577"/>
        <pc:sldMkLst>
          <pc:docMk/>
          <pc:sldMk cId="164407957" sldId="265"/>
        </pc:sldMkLst>
        <pc:spChg chg="mod">
          <ac:chgData name="Ainslie Clark" userId="NfL7uQ6iYSxdZ1gM07Mtor4HshlcCIRtpjwAdSzX+Ro=" providerId="None" clId="Web-{32A23E19-34C4-420B-A0C9-AC415FD3E2CE}" dt="2025-11-13T18:43:29.056" v="415" actId="20577"/>
          <ac:spMkLst>
            <pc:docMk/>
            <pc:sldMk cId="164407957" sldId="265"/>
            <ac:spMk id="2" creationId="{94B9D4F9-7031-418D-CCF2-7115C21989B0}"/>
          </ac:spMkLst>
        </pc:spChg>
        <pc:spChg chg="mod">
          <ac:chgData name="Ainslie Clark" userId="NfL7uQ6iYSxdZ1gM07Mtor4HshlcCIRtpjwAdSzX+Ro=" providerId="None" clId="Web-{32A23E19-34C4-420B-A0C9-AC415FD3E2CE}" dt="2025-11-13T18:40:03.695" v="410" actId="20577"/>
          <ac:spMkLst>
            <pc:docMk/>
            <pc:sldMk cId="164407957" sldId="265"/>
            <ac:spMk id="3" creationId="{9C488D45-A1EE-4498-0800-4FC6298491DC}"/>
          </ac:spMkLst>
        </pc:spChg>
      </pc:sldChg>
      <pc:sldChg chg="modSp">
        <pc:chgData name="Ainslie Clark" userId="NfL7uQ6iYSxdZ1gM07Mtor4HshlcCIRtpjwAdSzX+Ro=" providerId="None" clId="Web-{32A23E19-34C4-420B-A0C9-AC415FD3E2CE}" dt="2025-11-13T18:44:01.260" v="416" actId="20577"/>
        <pc:sldMkLst>
          <pc:docMk/>
          <pc:sldMk cId="255695517" sldId="266"/>
        </pc:sldMkLst>
        <pc:spChg chg="mod">
          <ac:chgData name="Ainslie Clark" userId="NfL7uQ6iYSxdZ1gM07Mtor4HshlcCIRtpjwAdSzX+Ro=" providerId="None" clId="Web-{32A23E19-34C4-420B-A0C9-AC415FD3E2CE}" dt="2025-11-13T18:44:01.260" v="416" actId="20577"/>
          <ac:spMkLst>
            <pc:docMk/>
            <pc:sldMk cId="255695517" sldId="266"/>
            <ac:spMk id="2" creationId="{2B7968E8-B5D8-F9C7-A0EF-D9A6CE59C618}"/>
          </ac:spMkLst>
        </pc:spChg>
        <pc:spChg chg="mod">
          <ac:chgData name="Ainslie Clark" userId="NfL7uQ6iYSxdZ1gM07Mtor4HshlcCIRtpjwAdSzX+Ro=" providerId="None" clId="Web-{32A23E19-34C4-420B-A0C9-AC415FD3E2CE}" dt="2025-11-13T18:40:11.649" v="411" actId="20577"/>
          <ac:spMkLst>
            <pc:docMk/>
            <pc:sldMk cId="255695517" sldId="266"/>
            <ac:spMk id="3" creationId="{50878F5B-B725-46CC-52AD-E651C664B245}"/>
          </ac:spMkLst>
        </pc:spChg>
      </pc:sldChg>
      <pc:sldChg chg="modSp">
        <pc:chgData name="Ainslie Clark" userId="NfL7uQ6iYSxdZ1gM07Mtor4HshlcCIRtpjwAdSzX+Ro=" providerId="None" clId="Web-{32A23E19-34C4-420B-A0C9-AC415FD3E2CE}" dt="2025-11-13T18:35:36.786" v="404" actId="20577"/>
        <pc:sldMkLst>
          <pc:docMk/>
          <pc:sldMk cId="3796289709" sldId="267"/>
        </pc:sldMkLst>
        <pc:spChg chg="mod">
          <ac:chgData name="Ainslie Clark" userId="NfL7uQ6iYSxdZ1gM07Mtor4HshlcCIRtpjwAdSzX+Ro=" providerId="None" clId="Web-{32A23E19-34C4-420B-A0C9-AC415FD3E2CE}" dt="2025-11-13T18:35:36.786" v="404" actId="20577"/>
          <ac:spMkLst>
            <pc:docMk/>
            <pc:sldMk cId="3796289709" sldId="267"/>
            <ac:spMk id="3" creationId="{F8DAE2AC-C3A4-6CD8-E9A4-22BC4DCBAFB4}"/>
          </ac:spMkLst>
        </pc:spChg>
      </pc:sldChg>
      <pc:sldChg chg="modSp">
        <pc:chgData name="Ainslie Clark" userId="NfL7uQ6iYSxdZ1gM07Mtor4HshlcCIRtpjwAdSzX+Ro=" providerId="None" clId="Web-{32A23E19-34C4-420B-A0C9-AC415FD3E2CE}" dt="2025-11-13T18:38:59.226" v="406" actId="20577"/>
        <pc:sldMkLst>
          <pc:docMk/>
          <pc:sldMk cId="701480639" sldId="268"/>
        </pc:sldMkLst>
        <pc:spChg chg="mod">
          <ac:chgData name="Ainslie Clark" userId="NfL7uQ6iYSxdZ1gM07Mtor4HshlcCIRtpjwAdSzX+Ro=" providerId="None" clId="Web-{32A23E19-34C4-420B-A0C9-AC415FD3E2CE}" dt="2025-11-13T18:38:59.226" v="406" actId="20577"/>
          <ac:spMkLst>
            <pc:docMk/>
            <pc:sldMk cId="701480639" sldId="268"/>
            <ac:spMk id="2" creationId="{83BCB37E-0C06-BAFD-D329-B0E2FB5AC6ED}"/>
          </ac:spMkLst>
        </pc:spChg>
        <pc:spChg chg="mod">
          <ac:chgData name="Ainslie Clark" userId="NfL7uQ6iYSxdZ1gM07Mtor4HshlcCIRtpjwAdSzX+Ro=" providerId="None" clId="Web-{32A23E19-34C4-420B-A0C9-AC415FD3E2CE}" dt="2025-11-13T18:38:43.101" v="405" actId="20577"/>
          <ac:spMkLst>
            <pc:docMk/>
            <pc:sldMk cId="701480639" sldId="268"/>
            <ac:spMk id="5" creationId="{4E5A6877-302E-BDB4-5FD3-C58B039620CB}"/>
          </ac:spMkLst>
        </pc:spChg>
      </pc:sldChg>
      <pc:sldChg chg="modSp">
        <pc:chgData name="Ainslie Clark" userId="NfL7uQ6iYSxdZ1gM07Mtor4HshlcCIRtpjwAdSzX+Ro=" providerId="None" clId="Web-{32A23E19-34C4-420B-A0C9-AC415FD3E2CE}" dt="2025-11-13T18:39:14.492" v="407" actId="20577"/>
        <pc:sldMkLst>
          <pc:docMk/>
          <pc:sldMk cId="2431069774" sldId="269"/>
        </pc:sldMkLst>
        <pc:spChg chg="mod">
          <ac:chgData name="Ainslie Clark" userId="NfL7uQ6iYSxdZ1gM07Mtor4HshlcCIRtpjwAdSzX+Ro=" providerId="None" clId="Web-{32A23E19-34C4-420B-A0C9-AC415FD3E2CE}" dt="2025-11-13T18:39:14.492" v="407" actId="20577"/>
          <ac:spMkLst>
            <pc:docMk/>
            <pc:sldMk cId="2431069774" sldId="269"/>
            <ac:spMk id="2" creationId="{C1F67DA0-D8EB-3A0B-3697-5CE786F55E0B}"/>
          </ac:spMkLst>
        </pc:spChg>
        <pc:spChg chg="mod">
          <ac:chgData name="Ainslie Clark" userId="NfL7uQ6iYSxdZ1gM07Mtor4HshlcCIRtpjwAdSzX+Ro=" providerId="None" clId="Web-{32A23E19-34C4-420B-A0C9-AC415FD3E2CE}" dt="2025-11-13T16:59:33.713" v="357" actId="20577"/>
          <ac:spMkLst>
            <pc:docMk/>
            <pc:sldMk cId="2431069774" sldId="269"/>
            <ac:spMk id="5" creationId="{AE7D2408-DD35-EBA6-7789-3C4D6D7D75F8}"/>
          </ac:spMkLst>
        </pc:spChg>
      </pc:sldChg>
      <pc:sldChg chg="modSp">
        <pc:chgData name="Ainslie Clark" userId="NfL7uQ6iYSxdZ1gM07Mtor4HshlcCIRtpjwAdSzX+Ro=" providerId="None" clId="Web-{32A23E19-34C4-420B-A0C9-AC415FD3E2CE}" dt="2025-11-13T18:39:20.148" v="408" actId="20577"/>
        <pc:sldMkLst>
          <pc:docMk/>
          <pc:sldMk cId="3120723742" sldId="270"/>
        </pc:sldMkLst>
        <pc:spChg chg="mod">
          <ac:chgData name="Ainslie Clark" userId="NfL7uQ6iYSxdZ1gM07Mtor4HshlcCIRtpjwAdSzX+Ro=" providerId="None" clId="Web-{32A23E19-34C4-420B-A0C9-AC415FD3E2CE}" dt="2025-11-13T18:39:20.148" v="408" actId="20577"/>
          <ac:spMkLst>
            <pc:docMk/>
            <pc:sldMk cId="3120723742" sldId="270"/>
            <ac:spMk id="2" creationId="{1013DEDA-2457-2456-C5BA-33C023D3BFD7}"/>
          </ac:spMkLst>
        </pc:spChg>
        <pc:spChg chg="mod">
          <ac:chgData name="Ainslie Clark" userId="NfL7uQ6iYSxdZ1gM07Mtor4HshlcCIRtpjwAdSzX+Ro=" providerId="None" clId="Web-{32A23E19-34C4-420B-A0C9-AC415FD3E2CE}" dt="2025-11-13T16:59:57.213" v="369" actId="20577"/>
          <ac:spMkLst>
            <pc:docMk/>
            <pc:sldMk cId="3120723742" sldId="270"/>
            <ac:spMk id="5" creationId="{30EBCBFB-BC90-6C02-F98F-F0A18AD67770}"/>
          </ac:spMkLst>
        </pc:spChg>
      </pc:sldChg>
      <pc:sldChg chg="modSp">
        <pc:chgData name="Ainslie Clark" userId="NfL7uQ6iYSxdZ1gM07Mtor4HshlcCIRtpjwAdSzX+Ro=" providerId="None" clId="Web-{32A23E19-34C4-420B-A0C9-AC415FD3E2CE}" dt="2025-11-13T18:47:45.323" v="420" actId="1076"/>
        <pc:sldMkLst>
          <pc:docMk/>
          <pc:sldMk cId="3463470038" sldId="271"/>
        </pc:sldMkLst>
        <pc:spChg chg="mod">
          <ac:chgData name="Ainslie Clark" userId="NfL7uQ6iYSxdZ1gM07Mtor4HshlcCIRtpjwAdSzX+Ro=" providerId="None" clId="Web-{32A23E19-34C4-420B-A0C9-AC415FD3E2CE}" dt="2025-11-13T18:33:32.080" v="379" actId="20577"/>
          <ac:spMkLst>
            <pc:docMk/>
            <pc:sldMk cId="3463470038" sldId="271"/>
            <ac:spMk id="2" creationId="{C7F40C92-91B4-866C-7660-9080AF4E69ED}"/>
          </ac:spMkLst>
        </pc:spChg>
        <pc:spChg chg="mod">
          <ac:chgData name="Ainslie Clark" userId="NfL7uQ6iYSxdZ1gM07Mtor4HshlcCIRtpjwAdSzX+Ro=" providerId="None" clId="Web-{32A23E19-34C4-420B-A0C9-AC415FD3E2CE}" dt="2025-11-13T18:47:45.323" v="420" actId="1076"/>
          <ac:spMkLst>
            <pc:docMk/>
            <pc:sldMk cId="3463470038" sldId="271"/>
            <ac:spMk id="3" creationId="{170D0BDB-87DC-48E0-1AE4-62726B115757}"/>
          </ac:spMkLst>
        </pc:spChg>
      </pc:sldChg>
      <pc:sldChg chg="modSp">
        <pc:chgData name="Ainslie Clark" userId="NfL7uQ6iYSxdZ1gM07Mtor4HshlcCIRtpjwAdSzX+Ro=" providerId="None" clId="Web-{32A23E19-34C4-420B-A0C9-AC415FD3E2CE}" dt="2025-11-13T18:48:12.105" v="427" actId="20577"/>
        <pc:sldMkLst>
          <pc:docMk/>
          <pc:sldMk cId="1021690887" sldId="272"/>
        </pc:sldMkLst>
        <pc:spChg chg="mod">
          <ac:chgData name="Ainslie Clark" userId="NfL7uQ6iYSxdZ1gM07Mtor4HshlcCIRtpjwAdSzX+Ro=" providerId="None" clId="Web-{32A23E19-34C4-420B-A0C9-AC415FD3E2CE}" dt="2025-11-13T18:33:39.611" v="380" actId="20577"/>
          <ac:spMkLst>
            <pc:docMk/>
            <pc:sldMk cId="1021690887" sldId="272"/>
            <ac:spMk id="2" creationId="{A7036934-D0DF-788C-98E4-C3C0F53DAC16}"/>
          </ac:spMkLst>
        </pc:spChg>
        <pc:spChg chg="mod">
          <ac:chgData name="Ainslie Clark" userId="NfL7uQ6iYSxdZ1gM07Mtor4HshlcCIRtpjwAdSzX+Ro=" providerId="None" clId="Web-{32A23E19-34C4-420B-A0C9-AC415FD3E2CE}" dt="2025-11-13T18:48:12.105" v="427" actId="20577"/>
          <ac:spMkLst>
            <pc:docMk/>
            <pc:sldMk cId="1021690887" sldId="272"/>
            <ac:spMk id="3" creationId="{3A512BBE-C3F0-F5E7-BAF3-8C80D93093EE}"/>
          </ac:spMkLst>
        </pc:spChg>
      </pc:sldChg>
      <pc:sldChg chg="modSp">
        <pc:chgData name="Ainslie Clark" userId="NfL7uQ6iYSxdZ1gM07Mtor4HshlcCIRtpjwAdSzX+Ro=" providerId="None" clId="Web-{32A23E19-34C4-420B-A0C9-AC415FD3E2CE}" dt="2025-11-13T18:48:06.698" v="426" actId="1076"/>
        <pc:sldMkLst>
          <pc:docMk/>
          <pc:sldMk cId="3386060964" sldId="273"/>
        </pc:sldMkLst>
        <pc:spChg chg="mod">
          <ac:chgData name="Ainslie Clark" userId="NfL7uQ6iYSxdZ1gM07Mtor4HshlcCIRtpjwAdSzX+Ro=" providerId="None" clId="Web-{32A23E19-34C4-420B-A0C9-AC415FD3E2CE}" dt="2025-11-13T18:33:46.361" v="381" actId="20577"/>
          <ac:spMkLst>
            <pc:docMk/>
            <pc:sldMk cId="3386060964" sldId="273"/>
            <ac:spMk id="2" creationId="{1903209F-BCE0-61BB-5FEE-686190D01B53}"/>
          </ac:spMkLst>
        </pc:spChg>
        <pc:spChg chg="mod">
          <ac:chgData name="Ainslie Clark" userId="NfL7uQ6iYSxdZ1gM07Mtor4HshlcCIRtpjwAdSzX+Ro=" providerId="None" clId="Web-{32A23E19-34C4-420B-A0C9-AC415FD3E2CE}" dt="2025-11-13T18:48:06.698" v="426" actId="1076"/>
          <ac:spMkLst>
            <pc:docMk/>
            <pc:sldMk cId="3386060964" sldId="273"/>
            <ac:spMk id="3" creationId="{FED68AC9-DCA9-1AFD-0B9D-77806CB60491}"/>
          </ac:spMkLst>
        </pc:spChg>
      </pc:sldChg>
      <pc:sldChg chg="modSp">
        <pc:chgData name="Ainslie Clark" userId="NfL7uQ6iYSxdZ1gM07Mtor4HshlcCIRtpjwAdSzX+Ro=" providerId="None" clId="Web-{32A23E19-34C4-420B-A0C9-AC415FD3E2CE}" dt="2025-11-13T18:44:38.182" v="418" actId="20577"/>
        <pc:sldMkLst>
          <pc:docMk/>
          <pc:sldMk cId="1000139640" sldId="274"/>
        </pc:sldMkLst>
        <pc:spChg chg="mod">
          <ac:chgData name="Ainslie Clark" userId="NfL7uQ6iYSxdZ1gM07Mtor4HshlcCIRtpjwAdSzX+Ro=" providerId="None" clId="Web-{32A23E19-34C4-420B-A0C9-AC415FD3E2CE}" dt="2025-11-13T18:33:57.377" v="382" actId="20577"/>
          <ac:spMkLst>
            <pc:docMk/>
            <pc:sldMk cId="1000139640" sldId="274"/>
            <ac:spMk id="2" creationId="{70826D08-8058-6F38-35BE-5100C5971A7F}"/>
          </ac:spMkLst>
        </pc:spChg>
        <pc:spChg chg="mod">
          <ac:chgData name="Ainslie Clark" userId="NfL7uQ6iYSxdZ1gM07Mtor4HshlcCIRtpjwAdSzX+Ro=" providerId="None" clId="Web-{32A23E19-34C4-420B-A0C9-AC415FD3E2CE}" dt="2025-11-13T18:44:38.182" v="418" actId="20577"/>
          <ac:spMkLst>
            <pc:docMk/>
            <pc:sldMk cId="1000139640" sldId="274"/>
            <ac:spMk id="3" creationId="{0726D08B-C861-0D09-93B4-880303F7605C}"/>
          </ac:spMkLst>
        </pc:spChg>
      </pc:sldChg>
    </pc:docChg>
  </pc:docChgLst>
  <pc:docChgLst>
    <pc:chgData name="Ainslie Clark" userId="NfL7uQ6iYSxdZ1gM07Mtor4HshlcCIRtpjwAdSzX+Ro=" providerId="None" clId="Web-{E084B2D3-57DE-4455-94B7-3092C48D7916}"/>
    <pc:docChg chg="modSld">
      <pc:chgData name="Ainslie Clark" userId="NfL7uQ6iYSxdZ1gM07Mtor4HshlcCIRtpjwAdSzX+Ro=" providerId="None" clId="Web-{E084B2D3-57DE-4455-94B7-3092C48D7916}" dt="2025-11-12T23:33:57.103" v="33" actId="14100"/>
      <pc:docMkLst>
        <pc:docMk/>
      </pc:docMkLst>
      <pc:sldChg chg="addSp delSp modSp">
        <pc:chgData name="Ainslie Clark" userId="NfL7uQ6iYSxdZ1gM07Mtor4HshlcCIRtpjwAdSzX+Ro=" providerId="None" clId="Web-{E084B2D3-57DE-4455-94B7-3092C48D7916}" dt="2025-11-12T23:33:57.103" v="33" actId="14100"/>
        <pc:sldMkLst>
          <pc:docMk/>
          <pc:sldMk cId="2274918796" sldId="263"/>
        </pc:sldMkLst>
        <pc:spChg chg="mod">
          <ac:chgData name="Ainslie Clark" userId="NfL7uQ6iYSxdZ1gM07Mtor4HshlcCIRtpjwAdSzX+Ro=" providerId="None" clId="Web-{E084B2D3-57DE-4455-94B7-3092C48D7916}" dt="2025-11-12T23:33:43.634" v="27" actId="20577"/>
          <ac:spMkLst>
            <pc:docMk/>
            <pc:sldMk cId="2274918796" sldId="263"/>
            <ac:spMk id="2" creationId="{31BF56E1-5395-4177-7806-0CC8FFB06ABA}"/>
          </ac:spMkLst>
        </pc:spChg>
        <pc:spChg chg="mod">
          <ac:chgData name="Ainslie Clark" userId="NfL7uQ6iYSxdZ1gM07Mtor4HshlcCIRtpjwAdSzX+Ro=" providerId="None" clId="Web-{E084B2D3-57DE-4455-94B7-3092C48D7916}" dt="2025-11-12T23:33:27.102" v="25" actId="20577"/>
          <ac:spMkLst>
            <pc:docMk/>
            <pc:sldMk cId="2274918796" sldId="263"/>
            <ac:spMk id="3" creationId="{8FEE6CD5-66DD-6A48-A146-ABEBCB491369}"/>
          </ac:spMkLst>
        </pc:spChg>
        <pc:spChg chg="add mod">
          <ac:chgData name="Ainslie Clark" userId="NfL7uQ6iYSxdZ1gM07Mtor4HshlcCIRtpjwAdSzX+Ro=" providerId="None" clId="Web-{E084B2D3-57DE-4455-94B7-3092C48D7916}" dt="2025-11-12T23:33:57.103" v="33" actId="14100"/>
          <ac:spMkLst>
            <pc:docMk/>
            <pc:sldMk cId="2274918796" sldId="263"/>
            <ac:spMk id="6" creationId="{92544AB0-D447-965F-5592-8FC5647B09FE}"/>
          </ac:spMkLst>
        </pc:spChg>
      </pc:sldChg>
      <pc:sldChg chg="delSp">
        <pc:chgData name="Ainslie Clark" userId="NfL7uQ6iYSxdZ1gM07Mtor4HshlcCIRtpjwAdSzX+Ro=" providerId="None" clId="Web-{E084B2D3-57DE-4455-94B7-3092C48D7916}" dt="2025-11-12T23:33:30.415" v="26"/>
        <pc:sldMkLst>
          <pc:docMk/>
          <pc:sldMk cId="164407957" sldId="265"/>
        </pc:sldMkLst>
      </pc:sldChg>
    </pc:docChg>
  </pc:docChgLst>
  <pc:docChgLst>
    <pc:chgData name="Ainslie Clark" userId="NfL7uQ6iYSxdZ1gM07Mtor4HshlcCIRtpjwAdSzX+Ro=" providerId="None" clId="Web-{179E2A49-CA1B-4F45-BC2B-FE94DADC083B}"/>
    <pc:docChg chg="addSld delSld modSld">
      <pc:chgData name="Ainslie Clark" userId="NfL7uQ6iYSxdZ1gM07Mtor4HshlcCIRtpjwAdSzX+Ro=" providerId="None" clId="Web-{179E2A49-CA1B-4F45-BC2B-FE94DADC083B}" dt="2025-11-13T00:36:52.358" v="1302" actId="20577"/>
      <pc:docMkLst>
        <pc:docMk/>
      </pc:docMkLst>
      <pc:sldChg chg="delSp">
        <pc:chgData name="Ainslie Clark" userId="NfL7uQ6iYSxdZ1gM07Mtor4HshlcCIRtpjwAdSzX+Ro=" providerId="None" clId="Web-{179E2A49-CA1B-4F45-BC2B-FE94DADC083B}" dt="2025-11-12T23:46:15.133" v="1"/>
        <pc:sldMkLst>
          <pc:docMk/>
          <pc:sldMk cId="3544550386" sldId="256"/>
        </pc:sldMkLst>
      </pc:sldChg>
      <pc:sldChg chg="modSp">
        <pc:chgData name="Ainslie Clark" userId="NfL7uQ6iYSxdZ1gM07Mtor4HshlcCIRtpjwAdSzX+Ro=" providerId="None" clId="Web-{179E2A49-CA1B-4F45-BC2B-FE94DADC083B}" dt="2025-11-12T23:46:57.945" v="6" actId="20577"/>
        <pc:sldMkLst>
          <pc:docMk/>
          <pc:sldMk cId="857963357" sldId="258"/>
        </pc:sldMkLst>
        <pc:spChg chg="mod">
          <ac:chgData name="Ainslie Clark" userId="NfL7uQ6iYSxdZ1gM07Mtor4HshlcCIRtpjwAdSzX+Ro=" providerId="None" clId="Web-{179E2A49-CA1B-4F45-BC2B-FE94DADC083B}" dt="2025-11-12T23:46:57.945" v="6" actId="20577"/>
          <ac:spMkLst>
            <pc:docMk/>
            <pc:sldMk cId="857963357" sldId="258"/>
            <ac:spMk id="3" creationId="{D338D9FC-3DEC-07FB-0DFC-CAA4ED696D4E}"/>
          </ac:spMkLst>
        </pc:spChg>
      </pc:sldChg>
      <pc:sldChg chg="addSp delSp modSp modNotes">
        <pc:chgData name="Ainslie Clark" userId="NfL7uQ6iYSxdZ1gM07Mtor4HshlcCIRtpjwAdSzX+Ro=" providerId="None" clId="Web-{179E2A49-CA1B-4F45-BC2B-FE94DADC083B}" dt="2025-11-13T00:00:34.896" v="510" actId="1076"/>
        <pc:sldMkLst>
          <pc:docMk/>
          <pc:sldMk cId="3445491753" sldId="260"/>
        </pc:sldMkLst>
        <pc:spChg chg="add mod">
          <ac:chgData name="Ainslie Clark" userId="NfL7uQ6iYSxdZ1gM07Mtor4HshlcCIRtpjwAdSzX+Ro=" providerId="None" clId="Web-{179E2A49-CA1B-4F45-BC2B-FE94DADC083B}" dt="2025-11-13T00:00:31.756" v="509" actId="1076"/>
          <ac:spMkLst>
            <pc:docMk/>
            <pc:sldMk cId="3445491753" sldId="260"/>
            <ac:spMk id="972" creationId="{5A6374E8-B287-01AF-C756-AAA1405C0760}"/>
          </ac:spMkLst>
        </pc:spChg>
        <pc:spChg chg="add mod">
          <ac:chgData name="Ainslie Clark" userId="NfL7uQ6iYSxdZ1gM07Mtor4HshlcCIRtpjwAdSzX+Ro=" providerId="None" clId="Web-{179E2A49-CA1B-4F45-BC2B-FE94DADC083B}" dt="2025-11-13T00:00:34.896" v="510" actId="1076"/>
          <ac:spMkLst>
            <pc:docMk/>
            <pc:sldMk cId="3445491753" sldId="260"/>
            <ac:spMk id="973" creationId="{8F5FC98E-CF2F-20AE-C19F-0F8161FF182D}"/>
          </ac:spMkLst>
        </pc:spChg>
        <pc:graphicFrameChg chg="mod modGraphic">
          <ac:chgData name="Ainslie Clark" userId="NfL7uQ6iYSxdZ1gM07Mtor4HshlcCIRtpjwAdSzX+Ro=" providerId="None" clId="Web-{179E2A49-CA1B-4F45-BC2B-FE94DADC083B}" dt="2025-11-13T00:00:05.209" v="503" actId="1076"/>
          <ac:graphicFrameMkLst>
            <pc:docMk/>
            <pc:sldMk cId="3445491753" sldId="260"/>
            <ac:graphicFrameMk id="23" creationId="{3F75B903-B0FF-F17A-49A4-6AEF5E9DA158}"/>
          </ac:graphicFrameMkLst>
        </pc:graphicFrameChg>
        <pc:graphicFrameChg chg="add mod modGraphic">
          <ac:chgData name="Ainslie Clark" userId="NfL7uQ6iYSxdZ1gM07Mtor4HshlcCIRtpjwAdSzX+Ro=" providerId="None" clId="Web-{179E2A49-CA1B-4F45-BC2B-FE94DADC083B}" dt="2025-11-12T23:59:59.849" v="502" actId="1076"/>
          <ac:graphicFrameMkLst>
            <pc:docMk/>
            <pc:sldMk cId="3445491753" sldId="260"/>
            <ac:graphicFrameMk id="50" creationId="{0A722031-D7A4-6193-4CF4-5F5A53179C2D}"/>
          </ac:graphicFrameMkLst>
        </pc:graphicFrameChg>
        <pc:picChg chg="add">
          <ac:chgData name="Ainslie Clark" userId="NfL7uQ6iYSxdZ1gM07Mtor4HshlcCIRtpjwAdSzX+Ro=" providerId="None" clId="Web-{179E2A49-CA1B-4F45-BC2B-FE94DADC083B}" dt="2025-11-13T00:00:10.803" v="504"/>
          <ac:picMkLst>
            <pc:docMk/>
            <pc:sldMk cId="3445491753" sldId="260"/>
            <ac:picMk id="3990" creationId="{BD9D698B-847F-4264-4367-04410664BA29}"/>
          </ac:picMkLst>
        </pc:picChg>
      </pc:sldChg>
      <pc:sldChg chg="delSp modSp del">
        <pc:chgData name="Ainslie Clark" userId="NfL7uQ6iYSxdZ1gM07Mtor4HshlcCIRtpjwAdSzX+Ro=" providerId="None" clId="Web-{179E2A49-CA1B-4F45-BC2B-FE94DADC083B}" dt="2025-11-13T00:30:33.969" v="1125"/>
        <pc:sldMkLst>
          <pc:docMk/>
          <pc:sldMk cId="176148723" sldId="261"/>
        </pc:sldMkLst>
        <pc:spChg chg="mod">
          <ac:chgData name="Ainslie Clark" userId="NfL7uQ6iYSxdZ1gM07Mtor4HshlcCIRtpjwAdSzX+Ro=" providerId="None" clId="Web-{179E2A49-CA1B-4F45-BC2B-FE94DADC083B}" dt="2025-11-13T00:30:26.313" v="1124" actId="14100"/>
          <ac:spMkLst>
            <pc:docMk/>
            <pc:sldMk cId="176148723" sldId="261"/>
            <ac:spMk id="3" creationId="{798E4BB1-1C99-60E8-F342-F373856F2B9D}"/>
          </ac:spMkLst>
        </pc:spChg>
        <pc:picChg chg="del">
          <ac:chgData name="Ainslie Clark" userId="NfL7uQ6iYSxdZ1gM07Mtor4HshlcCIRtpjwAdSzX+Ro=" providerId="None" clId="Web-{179E2A49-CA1B-4F45-BC2B-FE94DADC083B}" dt="2025-11-13T00:30:23.251" v="1123"/>
          <ac:picMkLst>
            <pc:docMk/>
            <pc:sldMk cId="176148723" sldId="261"/>
            <ac:picMk id="5" creationId="{7E305E91-2934-A88E-C7C8-4C9CEC65F292}"/>
          </ac:picMkLst>
        </pc:picChg>
      </pc:sldChg>
      <pc:sldChg chg="addSp delSp modSp">
        <pc:chgData name="Ainslie Clark" userId="NfL7uQ6iYSxdZ1gM07Mtor4HshlcCIRtpjwAdSzX+Ro=" providerId="None" clId="Web-{179E2A49-CA1B-4F45-BC2B-FE94DADC083B}" dt="2025-11-13T00:06:54.192" v="538"/>
        <pc:sldMkLst>
          <pc:docMk/>
          <pc:sldMk cId="2274918796" sldId="263"/>
        </pc:sldMkLst>
        <pc:spChg chg="mod">
          <ac:chgData name="Ainslie Clark" userId="NfL7uQ6iYSxdZ1gM07Mtor4HshlcCIRtpjwAdSzX+Ro=" providerId="None" clId="Web-{179E2A49-CA1B-4F45-BC2B-FE94DADC083B}" dt="2025-11-13T00:01:59.896" v="522" actId="1076"/>
          <ac:spMkLst>
            <pc:docMk/>
            <pc:sldMk cId="2274918796" sldId="263"/>
            <ac:spMk id="3" creationId="{8FEE6CD5-66DD-6A48-A146-ABEBCB491369}"/>
          </ac:spMkLst>
        </pc:spChg>
        <pc:spChg chg="mod">
          <ac:chgData name="Ainslie Clark" userId="NfL7uQ6iYSxdZ1gM07Mtor4HshlcCIRtpjwAdSzX+Ro=" providerId="None" clId="Web-{179E2A49-CA1B-4F45-BC2B-FE94DADC083B}" dt="2025-11-13T00:01:44.974" v="520" actId="20577"/>
          <ac:spMkLst>
            <pc:docMk/>
            <pc:sldMk cId="2274918796" sldId="263"/>
            <ac:spMk id="6" creationId="{92544AB0-D447-965F-5592-8FC5647B09FE}"/>
          </ac:spMkLst>
        </pc:spChg>
        <pc:picChg chg="add del mod">
          <ac:chgData name="Ainslie Clark" userId="NfL7uQ6iYSxdZ1gM07Mtor4HshlcCIRtpjwAdSzX+Ro=" providerId="None" clId="Web-{179E2A49-CA1B-4F45-BC2B-FE94DADC083B}" dt="2025-11-13T00:05:59.004" v="528"/>
          <ac:picMkLst>
            <pc:docMk/>
            <pc:sldMk cId="2274918796" sldId="263"/>
            <ac:picMk id="4" creationId="{E553E1FB-2153-C64A-9FA2-07466D68B151}"/>
          </ac:picMkLst>
        </pc:picChg>
        <pc:picChg chg="add mod modCrop">
          <ac:chgData name="Ainslie Clark" userId="NfL7uQ6iYSxdZ1gM07Mtor4HshlcCIRtpjwAdSzX+Ro=" providerId="None" clId="Web-{179E2A49-CA1B-4F45-BC2B-FE94DADC083B}" dt="2025-11-13T00:06:54.192" v="538"/>
          <ac:picMkLst>
            <pc:docMk/>
            <pc:sldMk cId="2274918796" sldId="263"/>
            <ac:picMk id="5" creationId="{94E1FE09-49F1-668A-A671-2F00780BE447}"/>
          </ac:picMkLst>
        </pc:picChg>
      </pc:sldChg>
      <pc:sldChg chg="addSp modSp modNotes">
        <pc:chgData name="Ainslie Clark" userId="NfL7uQ6iYSxdZ1gM07Mtor4HshlcCIRtpjwAdSzX+Ro=" providerId="None" clId="Web-{179E2A49-CA1B-4F45-BC2B-FE94DADC083B}" dt="2025-11-13T00:19:31.533" v="897" actId="14100"/>
        <pc:sldMkLst>
          <pc:docMk/>
          <pc:sldMk cId="164407957" sldId="265"/>
        </pc:sldMkLst>
        <pc:spChg chg="mod">
          <ac:chgData name="Ainslie Clark" userId="NfL7uQ6iYSxdZ1gM07Mtor4HshlcCIRtpjwAdSzX+Ro=" providerId="None" clId="Web-{179E2A49-CA1B-4F45-BC2B-FE94DADC083B}" dt="2025-11-13T00:09:15.348" v="575" actId="1076"/>
          <ac:spMkLst>
            <pc:docMk/>
            <pc:sldMk cId="164407957" sldId="265"/>
            <ac:spMk id="2" creationId="{94B9D4F9-7031-418D-CCF2-7115C21989B0}"/>
          </ac:spMkLst>
        </pc:spChg>
        <pc:spChg chg="mod">
          <ac:chgData name="Ainslie Clark" userId="NfL7uQ6iYSxdZ1gM07Mtor4HshlcCIRtpjwAdSzX+Ro=" providerId="None" clId="Web-{179E2A49-CA1B-4F45-BC2B-FE94DADC083B}" dt="2025-11-13T00:19:31.533" v="897" actId="14100"/>
          <ac:spMkLst>
            <pc:docMk/>
            <pc:sldMk cId="164407957" sldId="265"/>
            <ac:spMk id="3" creationId="{9C488D45-A1EE-4498-0800-4FC6298491DC}"/>
          </ac:spMkLst>
        </pc:spChg>
        <pc:picChg chg="add">
          <ac:chgData name="Ainslie Clark" userId="NfL7uQ6iYSxdZ1gM07Mtor4HshlcCIRtpjwAdSzX+Ro=" providerId="None" clId="Web-{179E2A49-CA1B-4F45-BC2B-FE94DADC083B}" dt="2025-11-13T00:10:31.707" v="586"/>
          <ac:picMkLst>
            <pc:docMk/>
            <pc:sldMk cId="164407957" sldId="265"/>
            <ac:picMk id="5" creationId="{EF12A827-81F8-322E-A746-2F1D520B3F55}"/>
          </ac:picMkLst>
        </pc:picChg>
      </pc:sldChg>
      <pc:sldChg chg="addSp delSp modSp">
        <pc:chgData name="Ainslie Clark" userId="NfL7uQ6iYSxdZ1gM07Mtor4HshlcCIRtpjwAdSzX+Ro=" providerId="None" clId="Web-{179E2A49-CA1B-4F45-BC2B-FE94DADC083B}" dt="2025-11-13T00:10:55.613" v="594" actId="20577"/>
        <pc:sldMkLst>
          <pc:docMk/>
          <pc:sldMk cId="255695517" sldId="266"/>
        </pc:sldMkLst>
        <pc:spChg chg="mod">
          <ac:chgData name="Ainslie Clark" userId="NfL7uQ6iYSxdZ1gM07Mtor4HshlcCIRtpjwAdSzX+Ro=" providerId="None" clId="Web-{179E2A49-CA1B-4F45-BC2B-FE94DADC083B}" dt="2025-11-13T00:09:34.973" v="579" actId="1076"/>
          <ac:spMkLst>
            <pc:docMk/>
            <pc:sldMk cId="255695517" sldId="266"/>
            <ac:spMk id="2" creationId="{2B7968E8-B5D8-F9C7-A0EF-D9A6CE59C618}"/>
          </ac:spMkLst>
        </pc:spChg>
        <pc:spChg chg="mod">
          <ac:chgData name="Ainslie Clark" userId="NfL7uQ6iYSxdZ1gM07Mtor4HshlcCIRtpjwAdSzX+Ro=" providerId="None" clId="Web-{179E2A49-CA1B-4F45-BC2B-FE94DADC083B}" dt="2025-11-13T00:10:55.613" v="594" actId="20577"/>
          <ac:spMkLst>
            <pc:docMk/>
            <pc:sldMk cId="255695517" sldId="266"/>
            <ac:spMk id="3" creationId="{50878F5B-B725-46CC-52AD-E651C664B245}"/>
          </ac:spMkLst>
        </pc:spChg>
        <pc:picChg chg="add mod modCrop">
          <ac:chgData name="Ainslie Clark" userId="NfL7uQ6iYSxdZ1gM07Mtor4HshlcCIRtpjwAdSzX+Ro=" providerId="None" clId="Web-{179E2A49-CA1B-4F45-BC2B-FE94DADC083B}" dt="2025-11-13T00:10:20.613" v="584" actId="1076"/>
          <ac:picMkLst>
            <pc:docMk/>
            <pc:sldMk cId="255695517" sldId="266"/>
            <ac:picMk id="4" creationId="{895F406D-69FF-E3A1-D135-01182539A963}"/>
          </ac:picMkLst>
        </pc:picChg>
        <pc:picChg chg="add">
          <ac:chgData name="Ainslie Clark" userId="NfL7uQ6iYSxdZ1gM07Mtor4HshlcCIRtpjwAdSzX+Ro=" providerId="None" clId="Web-{179E2A49-CA1B-4F45-BC2B-FE94DADC083B}" dt="2025-11-13T00:10:11.582" v="582"/>
          <ac:picMkLst>
            <pc:docMk/>
            <pc:sldMk cId="255695517" sldId="266"/>
            <ac:picMk id="6" creationId="{5A9B7AD0-D877-24CF-7013-AB2513EE62FA}"/>
          </ac:picMkLst>
        </pc:picChg>
        <pc:picChg chg="del">
          <ac:chgData name="Ainslie Clark" userId="NfL7uQ6iYSxdZ1gM07Mtor4HshlcCIRtpjwAdSzX+Ro=" providerId="None" clId="Web-{179E2A49-CA1B-4F45-BC2B-FE94DADC083B}" dt="2025-11-13T00:07:15.457" v="539"/>
          <ac:picMkLst>
            <pc:docMk/>
            <pc:sldMk cId="255695517" sldId="266"/>
            <ac:picMk id="11" creationId="{74908F5C-DA8B-0394-296C-80913B91615A}"/>
          </ac:picMkLst>
        </pc:picChg>
      </pc:sldChg>
      <pc:sldChg chg="addSp delSp modSp">
        <pc:chgData name="Ainslie Clark" userId="NfL7uQ6iYSxdZ1gM07Mtor4HshlcCIRtpjwAdSzX+Ro=" providerId="None" clId="Web-{179E2A49-CA1B-4F45-BC2B-FE94DADC083B}" dt="2025-11-13T00:36:52.358" v="1302" actId="20577"/>
        <pc:sldMkLst>
          <pc:docMk/>
          <pc:sldMk cId="3796289709" sldId="267"/>
        </pc:sldMkLst>
        <pc:spChg chg="mod">
          <ac:chgData name="Ainslie Clark" userId="NfL7uQ6iYSxdZ1gM07Mtor4HshlcCIRtpjwAdSzX+Ro=" providerId="None" clId="Web-{179E2A49-CA1B-4F45-BC2B-FE94DADC083B}" dt="2025-11-13T00:36:05.702" v="1281" actId="14100"/>
          <ac:spMkLst>
            <pc:docMk/>
            <pc:sldMk cId="3796289709" sldId="267"/>
            <ac:spMk id="2" creationId="{217CB45A-3F81-A59B-B0C6-A08ADC1A029E}"/>
          </ac:spMkLst>
        </pc:spChg>
        <pc:spChg chg="mod">
          <ac:chgData name="Ainslie Clark" userId="NfL7uQ6iYSxdZ1gM07Mtor4HshlcCIRtpjwAdSzX+Ro=" providerId="None" clId="Web-{179E2A49-CA1B-4F45-BC2B-FE94DADC083B}" dt="2025-11-13T00:36:52.358" v="1302" actId="20577"/>
          <ac:spMkLst>
            <pc:docMk/>
            <pc:sldMk cId="3796289709" sldId="267"/>
            <ac:spMk id="3" creationId="{F8DAE2AC-C3A4-6CD8-E9A4-22BC4DCBAFB4}"/>
          </ac:spMkLst>
        </pc:spChg>
        <pc:picChg chg="add mod">
          <ac:chgData name="Ainslie Clark" userId="NfL7uQ6iYSxdZ1gM07Mtor4HshlcCIRtpjwAdSzX+Ro=" providerId="None" clId="Web-{179E2A49-CA1B-4F45-BC2B-FE94DADC083B}" dt="2025-11-13T00:33:10.422" v="1127" actId="1076"/>
          <ac:picMkLst>
            <pc:docMk/>
            <pc:sldMk cId="3796289709" sldId="267"/>
            <ac:picMk id="4" creationId="{7597551F-1FBA-CFFC-F931-59B42EA98624}"/>
          </ac:picMkLst>
        </pc:picChg>
        <pc:picChg chg="del">
          <ac:chgData name="Ainslie Clark" userId="NfL7uQ6iYSxdZ1gM07Mtor4HshlcCIRtpjwAdSzX+Ro=" providerId="None" clId="Web-{179E2A49-CA1B-4F45-BC2B-FE94DADC083B}" dt="2025-11-13T00:30:07.110" v="1121"/>
          <ac:picMkLst>
            <pc:docMk/>
            <pc:sldMk cId="3796289709" sldId="267"/>
            <ac:picMk id="7" creationId="{E22886A2-D4C4-0738-2AFA-79ED40C54AA6}"/>
          </ac:picMkLst>
        </pc:picChg>
        <pc:picChg chg="del">
          <ac:chgData name="Ainslie Clark" userId="NfL7uQ6iYSxdZ1gM07Mtor4HshlcCIRtpjwAdSzX+Ro=" providerId="None" clId="Web-{179E2A49-CA1B-4F45-BC2B-FE94DADC083B}" dt="2025-11-13T00:30:11.407" v="1122"/>
          <ac:picMkLst>
            <pc:docMk/>
            <pc:sldMk cId="3796289709" sldId="267"/>
            <ac:picMk id="8" creationId="{63BC5A7E-ECD4-97E4-35E3-1AB650C7760A}"/>
          </ac:picMkLst>
        </pc:picChg>
      </pc:sldChg>
      <pc:sldChg chg="delSp modSp add replId">
        <pc:chgData name="Ainslie Clark" userId="NfL7uQ6iYSxdZ1gM07Mtor4HshlcCIRtpjwAdSzX+Ro=" providerId="None" clId="Web-{179E2A49-CA1B-4F45-BC2B-FE94DADC083B}" dt="2025-11-13T00:24:14.017" v="954" actId="20577"/>
        <pc:sldMkLst>
          <pc:docMk/>
          <pc:sldMk cId="3463470038" sldId="271"/>
        </pc:sldMkLst>
        <pc:spChg chg="mod">
          <ac:chgData name="Ainslie Clark" userId="NfL7uQ6iYSxdZ1gM07Mtor4HshlcCIRtpjwAdSzX+Ro=" providerId="None" clId="Web-{179E2A49-CA1B-4F45-BC2B-FE94DADC083B}" dt="2025-11-13T00:20:36.720" v="910" actId="20577"/>
          <ac:spMkLst>
            <pc:docMk/>
            <pc:sldMk cId="3463470038" sldId="271"/>
            <ac:spMk id="2" creationId="{C7F40C92-91B4-866C-7660-9080AF4E69ED}"/>
          </ac:spMkLst>
        </pc:spChg>
        <pc:spChg chg="mod">
          <ac:chgData name="Ainslie Clark" userId="NfL7uQ6iYSxdZ1gM07Mtor4HshlcCIRtpjwAdSzX+Ro=" providerId="None" clId="Web-{179E2A49-CA1B-4F45-BC2B-FE94DADC083B}" dt="2025-11-13T00:24:14.017" v="954" actId="20577"/>
          <ac:spMkLst>
            <pc:docMk/>
            <pc:sldMk cId="3463470038" sldId="271"/>
            <ac:spMk id="3" creationId="{170D0BDB-87DC-48E0-1AE4-62726B115757}"/>
          </ac:spMkLst>
        </pc:spChg>
        <pc:picChg chg="del">
          <ac:chgData name="Ainslie Clark" userId="NfL7uQ6iYSxdZ1gM07Mtor4HshlcCIRtpjwAdSzX+Ro=" providerId="None" clId="Web-{179E2A49-CA1B-4F45-BC2B-FE94DADC083B}" dt="2025-11-13T00:20:40.142" v="911"/>
          <ac:picMkLst>
            <pc:docMk/>
            <pc:sldMk cId="3463470038" sldId="271"/>
            <ac:picMk id="4" creationId="{67B21F85-BCF6-F876-BA6D-CBB96651CA34}"/>
          </ac:picMkLst>
        </pc:picChg>
      </pc:sldChg>
      <pc:sldChg chg="modSp add replId">
        <pc:chgData name="Ainslie Clark" userId="NfL7uQ6iYSxdZ1gM07Mtor4HshlcCIRtpjwAdSzX+Ro=" providerId="None" clId="Web-{179E2A49-CA1B-4F45-BC2B-FE94DADC083B}" dt="2025-11-13T00:25:32.970" v="969" actId="20577"/>
        <pc:sldMkLst>
          <pc:docMk/>
          <pc:sldMk cId="1021690887" sldId="272"/>
        </pc:sldMkLst>
        <pc:spChg chg="mod">
          <ac:chgData name="Ainslie Clark" userId="NfL7uQ6iYSxdZ1gM07Mtor4HshlcCIRtpjwAdSzX+Ro=" providerId="None" clId="Web-{179E2A49-CA1B-4F45-BC2B-FE94DADC083B}" dt="2025-11-13T00:25:32.970" v="969" actId="20577"/>
          <ac:spMkLst>
            <pc:docMk/>
            <pc:sldMk cId="1021690887" sldId="272"/>
            <ac:spMk id="3" creationId="{3A512BBE-C3F0-F5E7-BAF3-8C80D93093EE}"/>
          </ac:spMkLst>
        </pc:spChg>
      </pc:sldChg>
      <pc:sldChg chg="modSp add replId">
        <pc:chgData name="Ainslie Clark" userId="NfL7uQ6iYSxdZ1gM07Mtor4HshlcCIRtpjwAdSzX+Ro=" providerId="None" clId="Web-{179E2A49-CA1B-4F45-BC2B-FE94DADC083B}" dt="2025-11-13T00:26:36.376" v="983" actId="20577"/>
        <pc:sldMkLst>
          <pc:docMk/>
          <pc:sldMk cId="3386060964" sldId="273"/>
        </pc:sldMkLst>
        <pc:spChg chg="mod">
          <ac:chgData name="Ainslie Clark" userId="NfL7uQ6iYSxdZ1gM07Mtor4HshlcCIRtpjwAdSzX+Ro=" providerId="None" clId="Web-{179E2A49-CA1B-4F45-BC2B-FE94DADC083B}" dt="2025-11-13T00:26:36.376" v="983" actId="20577"/>
          <ac:spMkLst>
            <pc:docMk/>
            <pc:sldMk cId="3386060964" sldId="273"/>
            <ac:spMk id="3" creationId="{FED68AC9-DCA9-1AFD-0B9D-77806CB60491}"/>
          </ac:spMkLst>
        </pc:spChg>
      </pc:sldChg>
      <pc:sldChg chg="modSp add replId">
        <pc:chgData name="Ainslie Clark" userId="NfL7uQ6iYSxdZ1gM07Mtor4HshlcCIRtpjwAdSzX+Ro=" providerId="None" clId="Web-{179E2A49-CA1B-4F45-BC2B-FE94DADC083B}" dt="2025-11-13T00:30:00.001" v="1120" actId="20577"/>
        <pc:sldMkLst>
          <pc:docMk/>
          <pc:sldMk cId="1000139640" sldId="274"/>
        </pc:sldMkLst>
        <pc:spChg chg="mod">
          <ac:chgData name="Ainslie Clark" userId="NfL7uQ6iYSxdZ1gM07Mtor4HshlcCIRtpjwAdSzX+Ro=" providerId="None" clId="Web-{179E2A49-CA1B-4F45-BC2B-FE94DADC083B}" dt="2025-11-13T00:30:00.001" v="1120" actId="20577"/>
          <ac:spMkLst>
            <pc:docMk/>
            <pc:sldMk cId="1000139640" sldId="274"/>
            <ac:spMk id="3" creationId="{0726D08B-C861-0D09-93B4-880303F7605C}"/>
          </ac:spMkLst>
        </pc:spChg>
      </pc:sldChg>
    </pc:docChg>
  </pc:docChgLst>
  <pc:docChgLst>
    <pc:chgData name="Ainslie Clark" userId="NfL7uQ6iYSxdZ1gM07Mtor4HshlcCIRtpjwAdSzX+Ro=" providerId="None" clId="Web-{8201E605-62A3-44ED-BB3C-5C3D504BF0FE}"/>
    <pc:docChg chg="modSld">
      <pc:chgData name="Ainslie Clark" userId="NfL7uQ6iYSxdZ1gM07Mtor4HshlcCIRtpjwAdSzX+Ro=" providerId="None" clId="Web-{8201E605-62A3-44ED-BB3C-5C3D504BF0FE}" dt="2025-11-14T14:23:30.076" v="195" actId="20577"/>
      <pc:docMkLst>
        <pc:docMk/>
      </pc:docMkLst>
      <pc:sldChg chg="modSp">
        <pc:chgData name="Ainslie Clark" userId="NfL7uQ6iYSxdZ1gM07Mtor4HshlcCIRtpjwAdSzX+Ro=" providerId="None" clId="Web-{8201E605-62A3-44ED-BB3C-5C3D504BF0FE}" dt="2025-11-14T14:13:48.910" v="24" actId="20577"/>
        <pc:sldMkLst>
          <pc:docMk/>
          <pc:sldMk cId="3339777422" sldId="257"/>
        </pc:sldMkLst>
        <pc:spChg chg="mod">
          <ac:chgData name="Ainslie Clark" userId="NfL7uQ6iYSxdZ1gM07Mtor4HshlcCIRtpjwAdSzX+Ro=" providerId="None" clId="Web-{8201E605-62A3-44ED-BB3C-5C3D504BF0FE}" dt="2025-11-14T14:13:48.910" v="24" actId="20577"/>
          <ac:spMkLst>
            <pc:docMk/>
            <pc:sldMk cId="3339777422" sldId="257"/>
            <ac:spMk id="9" creationId="{432A6572-7EE2-0775-30E9-271FB3F6C306}"/>
          </ac:spMkLst>
        </pc:spChg>
      </pc:sldChg>
      <pc:sldChg chg="modSp">
        <pc:chgData name="Ainslie Clark" userId="NfL7uQ6iYSxdZ1gM07Mtor4HshlcCIRtpjwAdSzX+Ro=" providerId="None" clId="Web-{8201E605-62A3-44ED-BB3C-5C3D504BF0FE}" dt="2025-11-14T14:16:28.221" v="43" actId="20577"/>
        <pc:sldMkLst>
          <pc:docMk/>
          <pc:sldMk cId="3445491753" sldId="260"/>
        </pc:sldMkLst>
        <pc:graphicFrameChg chg="mod modGraphic">
          <ac:chgData name="Ainslie Clark" userId="NfL7uQ6iYSxdZ1gM07Mtor4HshlcCIRtpjwAdSzX+Ro=" providerId="None" clId="Web-{8201E605-62A3-44ED-BB3C-5C3D504BF0FE}" dt="2025-11-14T14:16:28.221" v="43" actId="20577"/>
          <ac:graphicFrameMkLst>
            <pc:docMk/>
            <pc:sldMk cId="3445491753" sldId="260"/>
            <ac:graphicFrameMk id="23" creationId="{3F75B903-B0FF-F17A-49A4-6AEF5E9DA158}"/>
          </ac:graphicFrameMkLst>
        </pc:graphicFrameChg>
      </pc:sldChg>
      <pc:sldChg chg="modSp">
        <pc:chgData name="Ainslie Clark" userId="NfL7uQ6iYSxdZ1gM07Mtor4HshlcCIRtpjwAdSzX+Ro=" providerId="None" clId="Web-{8201E605-62A3-44ED-BB3C-5C3D504BF0FE}" dt="2025-11-14T14:22:48.374" v="189" actId="20577"/>
        <pc:sldMkLst>
          <pc:docMk/>
          <pc:sldMk cId="2431069774" sldId="269"/>
        </pc:sldMkLst>
        <pc:spChg chg="mod">
          <ac:chgData name="Ainslie Clark" userId="NfL7uQ6iYSxdZ1gM07Mtor4HshlcCIRtpjwAdSzX+Ro=" providerId="None" clId="Web-{8201E605-62A3-44ED-BB3C-5C3D504BF0FE}" dt="2025-11-14T14:22:48.374" v="189" actId="20577"/>
          <ac:spMkLst>
            <pc:docMk/>
            <pc:sldMk cId="2431069774" sldId="269"/>
            <ac:spMk id="5" creationId="{AE7D2408-DD35-EBA6-7789-3C4D6D7D75F8}"/>
          </ac:spMkLst>
        </pc:spChg>
        <pc:picChg chg="mod">
          <ac:chgData name="Ainslie Clark" userId="NfL7uQ6iYSxdZ1gM07Mtor4HshlcCIRtpjwAdSzX+Ro=" providerId="None" clId="Web-{8201E605-62A3-44ED-BB3C-5C3D504BF0FE}" dt="2025-11-14T14:20:41.721" v="131" actId="14100"/>
          <ac:picMkLst>
            <pc:docMk/>
            <pc:sldMk cId="2431069774" sldId="269"/>
            <ac:picMk id="3" creationId="{1541C32F-2A3B-8511-D2E2-1706978DB3D1}"/>
          </ac:picMkLst>
        </pc:picChg>
        <pc:picChg chg="mod">
          <ac:chgData name="Ainslie Clark" userId="NfL7uQ6iYSxdZ1gM07Mtor4HshlcCIRtpjwAdSzX+Ro=" providerId="None" clId="Web-{8201E605-62A3-44ED-BB3C-5C3D504BF0FE}" dt="2025-11-14T14:20:45.189" v="132" actId="14100"/>
          <ac:picMkLst>
            <pc:docMk/>
            <pc:sldMk cId="2431069774" sldId="269"/>
            <ac:picMk id="4" creationId="{6EF5F0BB-6247-1463-5111-09E01FEE19C4}"/>
          </ac:picMkLst>
        </pc:picChg>
        <pc:picChg chg="mod">
          <ac:chgData name="Ainslie Clark" userId="NfL7uQ6iYSxdZ1gM07Mtor4HshlcCIRtpjwAdSzX+Ro=" providerId="None" clId="Web-{8201E605-62A3-44ED-BB3C-5C3D504BF0FE}" dt="2025-11-14T14:20:47.814" v="133" actId="14100"/>
          <ac:picMkLst>
            <pc:docMk/>
            <pc:sldMk cId="2431069774" sldId="269"/>
            <ac:picMk id="6" creationId="{C38BEA12-E598-506D-2211-C1C1C99E0BE8}"/>
          </ac:picMkLst>
        </pc:picChg>
        <pc:picChg chg="mod">
          <ac:chgData name="Ainslie Clark" userId="NfL7uQ6iYSxdZ1gM07Mtor4HshlcCIRtpjwAdSzX+Ro=" providerId="None" clId="Web-{8201E605-62A3-44ED-BB3C-5C3D504BF0FE}" dt="2025-11-14T14:20:54.205" v="135" actId="14100"/>
          <ac:picMkLst>
            <pc:docMk/>
            <pc:sldMk cId="2431069774" sldId="269"/>
            <ac:picMk id="8" creationId="{483A2F49-60E4-6C95-726C-D03A76FADFC3}"/>
          </ac:picMkLst>
        </pc:picChg>
        <pc:picChg chg="mod">
          <ac:chgData name="Ainslie Clark" userId="NfL7uQ6iYSxdZ1gM07Mtor4HshlcCIRtpjwAdSzX+Ro=" providerId="None" clId="Web-{8201E605-62A3-44ED-BB3C-5C3D504BF0FE}" dt="2025-11-14T14:20:51.299" v="134" actId="14100"/>
          <ac:picMkLst>
            <pc:docMk/>
            <pc:sldMk cId="2431069774" sldId="269"/>
            <ac:picMk id="9" creationId="{C7B6536B-F729-06C5-F8B0-7F75FBA0028D}"/>
          </ac:picMkLst>
        </pc:picChg>
      </pc:sldChg>
      <pc:sldChg chg="modSp">
        <pc:chgData name="Ainslie Clark" userId="NfL7uQ6iYSxdZ1gM07Mtor4HshlcCIRtpjwAdSzX+Ro=" providerId="None" clId="Web-{8201E605-62A3-44ED-BB3C-5C3D504BF0FE}" dt="2025-11-14T14:23:16.530" v="192" actId="20577"/>
        <pc:sldMkLst>
          <pc:docMk/>
          <pc:sldMk cId="3120723742" sldId="270"/>
        </pc:sldMkLst>
        <pc:spChg chg="mod">
          <ac:chgData name="Ainslie Clark" userId="NfL7uQ6iYSxdZ1gM07Mtor4HshlcCIRtpjwAdSzX+Ro=" providerId="None" clId="Web-{8201E605-62A3-44ED-BB3C-5C3D504BF0FE}" dt="2025-11-14T14:23:16.530" v="192" actId="20577"/>
          <ac:spMkLst>
            <pc:docMk/>
            <pc:sldMk cId="3120723742" sldId="270"/>
            <ac:spMk id="5" creationId="{30EBCBFB-BC90-6C02-F98F-F0A18AD67770}"/>
          </ac:spMkLst>
        </pc:spChg>
      </pc:sldChg>
      <pc:sldChg chg="modSp">
        <pc:chgData name="Ainslie Clark" userId="NfL7uQ6iYSxdZ1gM07Mtor4HshlcCIRtpjwAdSzX+Ro=" providerId="None" clId="Web-{8201E605-62A3-44ED-BB3C-5C3D504BF0FE}" dt="2025-11-14T14:23:30.076" v="195" actId="20577"/>
        <pc:sldMkLst>
          <pc:docMk/>
          <pc:sldMk cId="1021690887" sldId="272"/>
        </pc:sldMkLst>
        <pc:spChg chg="mod">
          <ac:chgData name="Ainslie Clark" userId="NfL7uQ6iYSxdZ1gM07Mtor4HshlcCIRtpjwAdSzX+Ro=" providerId="None" clId="Web-{8201E605-62A3-44ED-BB3C-5C3D504BF0FE}" dt="2025-11-14T14:23:30.076" v="195" actId="20577"/>
          <ac:spMkLst>
            <pc:docMk/>
            <pc:sldMk cId="1021690887" sldId="272"/>
            <ac:spMk id="3" creationId="{3A512BBE-C3F0-F5E7-BAF3-8C80D93093E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78A90-4F6E-40A1-B9A4-8722744045F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41204F5-9135-43D0-9317-3F02ABDC27FB}">
      <dgm:prSet/>
      <dgm:spPr/>
      <dgm:t>
        <a:bodyPr/>
        <a:lstStyle/>
        <a:p>
          <a:pPr rtl="0"/>
          <a:r>
            <a:rPr lang="en-US" dirty="0">
              <a:latin typeface="Aptos Display" panose="02110004020202020204"/>
            </a:rPr>
            <a:t>Hybrid Dining Options</a:t>
          </a:r>
          <a:endParaRPr lang="en-US" dirty="0"/>
        </a:p>
      </dgm:t>
    </dgm:pt>
    <dgm:pt modelId="{D5FF348B-7A30-43DB-8DFE-79132522294A}" type="parTrans" cxnId="{F8F804C1-5D05-4CC2-9B9C-E6DF53C047F7}">
      <dgm:prSet/>
      <dgm:spPr/>
      <dgm:t>
        <a:bodyPr/>
        <a:lstStyle/>
        <a:p>
          <a:endParaRPr lang="en-US"/>
        </a:p>
      </dgm:t>
    </dgm:pt>
    <dgm:pt modelId="{98BADBD0-30D7-4A4D-976A-134960BF3C4D}" type="sibTrans" cxnId="{F8F804C1-5D05-4CC2-9B9C-E6DF53C047F7}">
      <dgm:prSet/>
      <dgm:spPr/>
      <dgm:t>
        <a:bodyPr/>
        <a:lstStyle/>
        <a:p>
          <a:endParaRPr lang="en-US"/>
        </a:p>
      </dgm:t>
    </dgm:pt>
    <dgm:pt modelId="{D7D78DDE-3F52-4987-B7FB-3ABA5B1EE12A}">
      <dgm:prSet/>
      <dgm:spPr/>
      <dgm:t>
        <a:bodyPr/>
        <a:lstStyle/>
        <a:p>
          <a:pPr rtl="0"/>
          <a:r>
            <a:rPr lang="en-US" dirty="0">
              <a:latin typeface="Aptos Display" panose="02110004020202020204"/>
            </a:rPr>
            <a:t>Activities Before Live Auction</a:t>
          </a:r>
          <a:endParaRPr lang="en-US" dirty="0"/>
        </a:p>
      </dgm:t>
    </dgm:pt>
    <dgm:pt modelId="{50742E74-466F-442E-8043-94727B5B7D62}" type="parTrans" cxnId="{03BF42E5-CBEE-41AA-ABF8-728D6673AD8B}">
      <dgm:prSet/>
      <dgm:spPr/>
      <dgm:t>
        <a:bodyPr/>
        <a:lstStyle/>
        <a:p>
          <a:endParaRPr lang="en-US"/>
        </a:p>
      </dgm:t>
    </dgm:pt>
    <dgm:pt modelId="{0DB7E131-2744-4D8C-88AF-624E1F35E9DA}" type="sibTrans" cxnId="{03BF42E5-CBEE-41AA-ABF8-728D6673AD8B}">
      <dgm:prSet/>
      <dgm:spPr/>
      <dgm:t>
        <a:bodyPr/>
        <a:lstStyle/>
        <a:p>
          <a:endParaRPr lang="en-US"/>
        </a:p>
      </dgm:t>
    </dgm:pt>
    <dgm:pt modelId="{B2E801FD-A241-4A76-AF53-55D9ADCA4AEF}">
      <dgm:prSet phldr="0"/>
      <dgm:spPr/>
      <dgm:t>
        <a:bodyPr/>
        <a:lstStyle/>
        <a:p>
          <a:pPr rtl="0"/>
          <a:r>
            <a:rPr lang="en-US" dirty="0">
              <a:latin typeface="Aptos Display" panose="02110004020202020204"/>
            </a:rPr>
            <a:t>Bar tables, dining tables, and assigned seating if you reserve your campsite</a:t>
          </a:r>
        </a:p>
      </dgm:t>
    </dgm:pt>
    <dgm:pt modelId="{988B7D8B-F00C-42AB-85AC-BF1D48A49114}" type="parTrans" cxnId="{D97B366D-E202-456C-B430-56D2CD3D8D3C}">
      <dgm:prSet/>
      <dgm:spPr/>
    </dgm:pt>
    <dgm:pt modelId="{3A85406E-0181-4F6A-9AAA-8160E27383E7}" type="sibTrans" cxnId="{D97B366D-E202-456C-B430-56D2CD3D8D3C}">
      <dgm:prSet/>
      <dgm:spPr/>
    </dgm:pt>
    <dgm:pt modelId="{0BFF200F-02B3-4692-9190-C8E24B0ED987}">
      <dgm:prSet phldr="0"/>
      <dgm:spPr/>
      <dgm:t>
        <a:bodyPr/>
        <a:lstStyle/>
        <a:p>
          <a:pPr rtl="0"/>
          <a:r>
            <a:rPr lang="en-US" sz="1400" dirty="0">
              <a:latin typeface="Aptos Display" panose="02110004020202020204"/>
            </a:rPr>
            <a:t>Games &amp; Raffles return during silent auction</a:t>
          </a:r>
        </a:p>
      </dgm:t>
    </dgm:pt>
    <dgm:pt modelId="{E8998069-983D-4FAC-89E2-11F20C884AE8}" type="parTrans" cxnId="{E4716B65-4B03-4BC1-8B18-E8C192E86131}">
      <dgm:prSet/>
      <dgm:spPr/>
    </dgm:pt>
    <dgm:pt modelId="{16B61EAF-AABF-4D11-B729-E6F2562A3114}" type="sibTrans" cxnId="{E4716B65-4B03-4BC1-8B18-E8C192E86131}">
      <dgm:prSet/>
      <dgm:spPr/>
    </dgm:pt>
    <dgm:pt modelId="{FBE488FF-1B74-4481-9892-3ECFF4ABB554}">
      <dgm:prSet phldr="0"/>
      <dgm:spPr/>
      <dgm:t>
        <a:bodyPr/>
        <a:lstStyle/>
        <a:p>
          <a:pPr rtl="0"/>
          <a:r>
            <a:rPr lang="en-US" sz="2200" dirty="0">
              <a:latin typeface="Aptos Display" panose="02110004020202020204"/>
            </a:rPr>
            <a:t>Live Auction</a:t>
          </a:r>
        </a:p>
      </dgm:t>
    </dgm:pt>
    <dgm:pt modelId="{F42A4706-E506-4CC8-8046-422F2B77521D}" type="parTrans" cxnId="{4EC84840-970A-4868-A2D3-D0F4B9860DB7}">
      <dgm:prSet/>
      <dgm:spPr/>
    </dgm:pt>
    <dgm:pt modelId="{F4C1491B-9DAA-4ED8-BFBA-056E9FFF8212}" type="sibTrans" cxnId="{4EC84840-970A-4868-A2D3-D0F4B9860DB7}">
      <dgm:prSet/>
      <dgm:spPr/>
    </dgm:pt>
    <dgm:pt modelId="{0B3E3B6C-48A8-4338-B45B-E4F559FA1143}">
      <dgm:prSet phldr="0"/>
      <dgm:spPr/>
      <dgm:t>
        <a:bodyPr/>
        <a:lstStyle/>
        <a:p>
          <a:pPr rtl="0"/>
          <a:r>
            <a:rPr lang="en-US" dirty="0">
              <a:latin typeface="Aptos Display" panose="02110004020202020204"/>
            </a:rPr>
            <a:t>Back to a central stage with dining tables around</a:t>
          </a:r>
          <a:endParaRPr lang="en-US" dirty="0"/>
        </a:p>
      </dgm:t>
    </dgm:pt>
    <dgm:pt modelId="{5600A484-FE30-4C1D-A239-0CA065779020}" type="parTrans" cxnId="{358E350E-451E-4243-93CA-A7A856FA09A0}">
      <dgm:prSet/>
      <dgm:spPr/>
    </dgm:pt>
    <dgm:pt modelId="{889D1376-D58F-4E2C-B944-2DD546D1538B}" type="sibTrans" cxnId="{358E350E-451E-4243-93CA-A7A856FA09A0}">
      <dgm:prSet/>
      <dgm:spPr/>
    </dgm:pt>
    <dgm:pt modelId="{855DEEDC-927F-4842-888D-1A765542AC88}">
      <dgm:prSet phldr="0"/>
      <dgm:spPr/>
      <dgm:t>
        <a:bodyPr/>
        <a:lstStyle/>
        <a:p>
          <a:pPr rtl="0"/>
          <a:r>
            <a:rPr lang="en-US" dirty="0">
              <a:latin typeface="Aptos Display" panose="02110004020202020204"/>
            </a:rPr>
            <a:t>NO BAR CLOSURE!</a:t>
          </a:r>
        </a:p>
      </dgm:t>
    </dgm:pt>
    <dgm:pt modelId="{B32B378E-6468-4A5A-B166-C6D955A75BE4}" type="parTrans" cxnId="{92126C46-AB8E-4157-8745-5F7B2362CAA2}">
      <dgm:prSet/>
      <dgm:spPr/>
    </dgm:pt>
    <dgm:pt modelId="{CEC35788-9E5B-49AA-99DB-FD04A66056DB}" type="sibTrans" cxnId="{92126C46-AB8E-4157-8745-5F7B2362CAA2}">
      <dgm:prSet/>
      <dgm:spPr/>
    </dgm:pt>
    <dgm:pt modelId="{64B9BEB1-F9E6-430C-BF3E-39CD69C9D927}">
      <dgm:prSet phldr="0"/>
      <dgm:spPr/>
      <dgm:t>
        <a:bodyPr/>
        <a:lstStyle/>
        <a:p>
          <a:pPr rtl="0"/>
          <a:r>
            <a:rPr lang="en-US" dirty="0">
              <a:latin typeface="Aptos Display" panose="02110004020202020204"/>
            </a:rPr>
            <a:t>Dessert Dash as part of live auction with more variety, less cakes</a:t>
          </a:r>
        </a:p>
      </dgm:t>
    </dgm:pt>
    <dgm:pt modelId="{1F6E4B90-5B55-4C3A-98AA-3A3D2B66A88B}" type="parTrans" cxnId="{60BECDDA-FE48-4A74-AAF9-C31A977DB17C}">
      <dgm:prSet/>
      <dgm:spPr/>
    </dgm:pt>
    <dgm:pt modelId="{843CBF51-1648-4129-A91C-9AB5430AA382}" type="sibTrans" cxnId="{60BECDDA-FE48-4A74-AAF9-C31A977DB17C}">
      <dgm:prSet/>
      <dgm:spPr/>
    </dgm:pt>
    <dgm:pt modelId="{0A6378F4-B49A-44B2-BAB6-201878BF2274}">
      <dgm:prSet phldr="0"/>
      <dgm:spPr/>
      <dgm:t>
        <a:bodyPr/>
        <a:lstStyle/>
        <a:p>
          <a:pPr rtl="0"/>
          <a:r>
            <a:rPr lang="en-US" dirty="0">
              <a:latin typeface="Aptos Display" panose="02110004020202020204"/>
            </a:rPr>
            <a:t>Live auction &amp; dinner together again</a:t>
          </a:r>
        </a:p>
      </dgm:t>
    </dgm:pt>
    <dgm:pt modelId="{6B4BA59F-A07E-4D75-9040-62015ED4B029}" type="parTrans" cxnId="{E1B57C4A-10E4-46D9-81AC-6EA8D8E0C60F}">
      <dgm:prSet/>
      <dgm:spPr/>
    </dgm:pt>
    <dgm:pt modelId="{A5F17B84-B411-4CF7-8CB3-F9FF4A311A1C}" type="sibTrans" cxnId="{E1B57C4A-10E4-46D9-81AC-6EA8D8E0C60F}">
      <dgm:prSet/>
      <dgm:spPr/>
    </dgm:pt>
    <dgm:pt modelId="{B0D7FB3C-E6BC-234A-83EE-6B00D72B9C38}" type="pres">
      <dgm:prSet presAssocID="{10878A90-4F6E-40A1-B9A4-8722744045FD}" presName="linear" presStyleCnt="0">
        <dgm:presLayoutVars>
          <dgm:dir/>
          <dgm:animLvl val="lvl"/>
          <dgm:resizeHandles val="exact"/>
        </dgm:presLayoutVars>
      </dgm:prSet>
      <dgm:spPr/>
    </dgm:pt>
    <dgm:pt modelId="{51115E37-EE8A-EC43-8FB0-905DE3D3AFA3}" type="pres">
      <dgm:prSet presAssocID="{A41204F5-9135-43D0-9317-3F02ABDC27FB}" presName="parentLin" presStyleCnt="0"/>
      <dgm:spPr/>
    </dgm:pt>
    <dgm:pt modelId="{0444B09C-2835-8E42-9631-7E3F4BA07F53}" type="pres">
      <dgm:prSet presAssocID="{A41204F5-9135-43D0-9317-3F02ABDC27FB}" presName="parentLeftMargin" presStyleLbl="node1" presStyleIdx="0" presStyleCnt="3"/>
      <dgm:spPr/>
    </dgm:pt>
    <dgm:pt modelId="{7FEEEF70-8C8D-CB44-844C-C4662220BE14}" type="pres">
      <dgm:prSet presAssocID="{A41204F5-9135-43D0-9317-3F02ABDC27FB}" presName="parentText" presStyleLbl="node1" presStyleIdx="0" presStyleCnt="3">
        <dgm:presLayoutVars>
          <dgm:chMax val="0"/>
          <dgm:bulletEnabled val="1"/>
        </dgm:presLayoutVars>
      </dgm:prSet>
      <dgm:spPr/>
    </dgm:pt>
    <dgm:pt modelId="{BA848C29-CB22-C746-878A-A71CF73BE89B}" type="pres">
      <dgm:prSet presAssocID="{A41204F5-9135-43D0-9317-3F02ABDC27FB}" presName="negativeSpace" presStyleCnt="0"/>
      <dgm:spPr/>
    </dgm:pt>
    <dgm:pt modelId="{BA681A8D-51D2-AF40-B151-17EAED8130CC}" type="pres">
      <dgm:prSet presAssocID="{A41204F5-9135-43D0-9317-3F02ABDC27FB}" presName="childText" presStyleLbl="conFgAcc1" presStyleIdx="0" presStyleCnt="3">
        <dgm:presLayoutVars>
          <dgm:bulletEnabled val="1"/>
        </dgm:presLayoutVars>
      </dgm:prSet>
      <dgm:spPr/>
    </dgm:pt>
    <dgm:pt modelId="{8725C4E2-43F7-1C43-B3B8-83313C217037}" type="pres">
      <dgm:prSet presAssocID="{98BADBD0-30D7-4A4D-976A-134960BF3C4D}" presName="spaceBetweenRectangles" presStyleCnt="0"/>
      <dgm:spPr/>
    </dgm:pt>
    <dgm:pt modelId="{8D4EC250-F65C-394F-AA3D-E0659BE159ED}" type="pres">
      <dgm:prSet presAssocID="{D7D78DDE-3F52-4987-B7FB-3ABA5B1EE12A}" presName="parentLin" presStyleCnt="0"/>
      <dgm:spPr/>
    </dgm:pt>
    <dgm:pt modelId="{B14BDB4F-B874-FF43-BCE8-35CF67402465}" type="pres">
      <dgm:prSet presAssocID="{D7D78DDE-3F52-4987-B7FB-3ABA5B1EE12A}" presName="parentLeftMargin" presStyleLbl="node1" presStyleIdx="0" presStyleCnt="3"/>
      <dgm:spPr/>
    </dgm:pt>
    <dgm:pt modelId="{8654B623-9BA8-B042-B5D4-5D125A43C7F9}" type="pres">
      <dgm:prSet presAssocID="{D7D78DDE-3F52-4987-B7FB-3ABA5B1EE12A}" presName="parentText" presStyleLbl="node1" presStyleIdx="1" presStyleCnt="3">
        <dgm:presLayoutVars>
          <dgm:chMax val="0"/>
          <dgm:bulletEnabled val="1"/>
        </dgm:presLayoutVars>
      </dgm:prSet>
      <dgm:spPr/>
    </dgm:pt>
    <dgm:pt modelId="{5050A2BB-6E0B-F849-B836-15A46F749EE3}" type="pres">
      <dgm:prSet presAssocID="{D7D78DDE-3F52-4987-B7FB-3ABA5B1EE12A}" presName="negativeSpace" presStyleCnt="0"/>
      <dgm:spPr/>
    </dgm:pt>
    <dgm:pt modelId="{A90C8C27-BBFB-6643-8D06-6221E480B1A6}" type="pres">
      <dgm:prSet presAssocID="{D7D78DDE-3F52-4987-B7FB-3ABA5B1EE12A}" presName="childText" presStyleLbl="conFgAcc1" presStyleIdx="1" presStyleCnt="3">
        <dgm:presLayoutVars>
          <dgm:bulletEnabled val="1"/>
        </dgm:presLayoutVars>
      </dgm:prSet>
      <dgm:spPr/>
    </dgm:pt>
    <dgm:pt modelId="{B6DA9C98-9C90-4748-A6ED-697A7E149335}" type="pres">
      <dgm:prSet presAssocID="{0DB7E131-2744-4D8C-88AF-624E1F35E9DA}" presName="spaceBetweenRectangles" presStyleCnt="0"/>
      <dgm:spPr/>
    </dgm:pt>
    <dgm:pt modelId="{CB69FCA0-0D31-4A4B-924E-E218A3237320}" type="pres">
      <dgm:prSet presAssocID="{FBE488FF-1B74-4481-9892-3ECFF4ABB554}" presName="parentLin" presStyleCnt="0"/>
      <dgm:spPr/>
    </dgm:pt>
    <dgm:pt modelId="{D91D2AC4-17FC-467C-8135-7A94B44822A7}" type="pres">
      <dgm:prSet presAssocID="{FBE488FF-1B74-4481-9892-3ECFF4ABB554}" presName="parentLeftMargin" presStyleLbl="node1" presStyleIdx="1" presStyleCnt="3"/>
      <dgm:spPr/>
    </dgm:pt>
    <dgm:pt modelId="{B7F29F96-4D8A-4987-ABB7-F38DCA97DEEA}" type="pres">
      <dgm:prSet presAssocID="{FBE488FF-1B74-4481-9892-3ECFF4ABB554}" presName="parentText" presStyleLbl="node1" presStyleIdx="2" presStyleCnt="3">
        <dgm:presLayoutVars>
          <dgm:chMax val="0"/>
          <dgm:bulletEnabled val="1"/>
        </dgm:presLayoutVars>
      </dgm:prSet>
      <dgm:spPr/>
    </dgm:pt>
    <dgm:pt modelId="{957C2A7C-6458-4D4A-B5AA-89C918FB7A1E}" type="pres">
      <dgm:prSet presAssocID="{FBE488FF-1B74-4481-9892-3ECFF4ABB554}" presName="negativeSpace" presStyleCnt="0"/>
      <dgm:spPr/>
    </dgm:pt>
    <dgm:pt modelId="{4CE5CD30-5E08-4D8F-9D4C-4EFE75526846}" type="pres">
      <dgm:prSet presAssocID="{FBE488FF-1B74-4481-9892-3ECFF4ABB554}" presName="childText" presStyleLbl="conFgAcc1" presStyleIdx="2" presStyleCnt="3">
        <dgm:presLayoutVars>
          <dgm:bulletEnabled val="1"/>
        </dgm:presLayoutVars>
      </dgm:prSet>
      <dgm:spPr/>
    </dgm:pt>
  </dgm:ptLst>
  <dgm:cxnLst>
    <dgm:cxn modelId="{358E350E-451E-4243-93CA-A7A856FA09A0}" srcId="{FBE488FF-1B74-4481-9892-3ECFF4ABB554}" destId="{0B3E3B6C-48A8-4338-B45B-E4F559FA1143}" srcOrd="0" destOrd="0" parTransId="{5600A484-FE30-4C1D-A239-0CA065779020}" sibTransId="{889D1376-D58F-4E2C-B944-2DD546D1538B}"/>
    <dgm:cxn modelId="{F685DB20-0948-446B-A408-869D9B72ED8C}" type="presOf" srcId="{B2E801FD-A241-4A76-AF53-55D9ADCA4AEF}" destId="{BA681A8D-51D2-AF40-B151-17EAED8130CC}" srcOrd="0" destOrd="0" presId="urn:microsoft.com/office/officeart/2005/8/layout/list1"/>
    <dgm:cxn modelId="{511C0E2C-6482-43F0-8BD2-F4EDA6D3CB16}" type="presOf" srcId="{0BFF200F-02B3-4692-9190-C8E24B0ED987}" destId="{A90C8C27-BBFB-6643-8D06-6221E480B1A6}" srcOrd="0" destOrd="0" presId="urn:microsoft.com/office/officeart/2005/8/layout/list1"/>
    <dgm:cxn modelId="{4EC84840-970A-4868-A2D3-D0F4B9860DB7}" srcId="{10878A90-4F6E-40A1-B9A4-8722744045FD}" destId="{FBE488FF-1B74-4481-9892-3ECFF4ABB554}" srcOrd="2" destOrd="0" parTransId="{F42A4706-E506-4CC8-8046-422F2B77521D}" sibTransId="{F4C1491B-9DAA-4ED8-BFBA-056E9FFF8212}"/>
    <dgm:cxn modelId="{80BD4A40-78BA-4180-AC0A-D121E670071B}" type="presOf" srcId="{FBE488FF-1B74-4481-9892-3ECFF4ABB554}" destId="{D91D2AC4-17FC-467C-8135-7A94B44822A7}" srcOrd="0" destOrd="0" presId="urn:microsoft.com/office/officeart/2005/8/layout/list1"/>
    <dgm:cxn modelId="{8BEB8E5E-6198-42BD-A313-34189CA31D42}" type="presOf" srcId="{855DEEDC-927F-4842-888D-1A765542AC88}" destId="{4CE5CD30-5E08-4D8F-9D4C-4EFE75526846}" srcOrd="0" destOrd="2" presId="urn:microsoft.com/office/officeart/2005/8/layout/list1"/>
    <dgm:cxn modelId="{EAB62B43-6C89-4A97-8BA8-042996BAB739}" type="presOf" srcId="{64B9BEB1-F9E6-430C-BF3E-39CD69C9D927}" destId="{4CE5CD30-5E08-4D8F-9D4C-4EFE75526846}" srcOrd="0" destOrd="3" presId="urn:microsoft.com/office/officeart/2005/8/layout/list1"/>
    <dgm:cxn modelId="{281E8843-1F36-4613-B794-21A549931B58}" type="presOf" srcId="{0A6378F4-B49A-44B2-BAB6-201878BF2274}" destId="{4CE5CD30-5E08-4D8F-9D4C-4EFE75526846}" srcOrd="0" destOrd="1" presId="urn:microsoft.com/office/officeart/2005/8/layout/list1"/>
    <dgm:cxn modelId="{52770A65-46C6-4713-8CEF-598EEA0CCB0F}" type="presOf" srcId="{D7D78DDE-3F52-4987-B7FB-3ABA5B1EE12A}" destId="{8654B623-9BA8-B042-B5D4-5D125A43C7F9}" srcOrd="1" destOrd="0" presId="urn:microsoft.com/office/officeart/2005/8/layout/list1"/>
    <dgm:cxn modelId="{E4716B65-4B03-4BC1-8B18-E8C192E86131}" srcId="{D7D78DDE-3F52-4987-B7FB-3ABA5B1EE12A}" destId="{0BFF200F-02B3-4692-9190-C8E24B0ED987}" srcOrd="0" destOrd="0" parTransId="{E8998069-983D-4FAC-89E2-11F20C884AE8}" sibTransId="{16B61EAF-AABF-4D11-B729-E6F2562A3114}"/>
    <dgm:cxn modelId="{92126C46-AB8E-4157-8745-5F7B2362CAA2}" srcId="{FBE488FF-1B74-4481-9892-3ECFF4ABB554}" destId="{855DEEDC-927F-4842-888D-1A765542AC88}" srcOrd="2" destOrd="0" parTransId="{B32B378E-6468-4A5A-B166-C6D955A75BE4}" sibTransId="{CEC35788-9E5B-49AA-99DB-FD04A66056DB}"/>
    <dgm:cxn modelId="{3EAF8D46-3666-43AF-8852-1BD08B4222BA}" type="presOf" srcId="{A41204F5-9135-43D0-9317-3F02ABDC27FB}" destId="{0444B09C-2835-8E42-9631-7E3F4BA07F53}" srcOrd="0" destOrd="0" presId="urn:microsoft.com/office/officeart/2005/8/layout/list1"/>
    <dgm:cxn modelId="{E1B57C4A-10E4-46D9-81AC-6EA8D8E0C60F}" srcId="{FBE488FF-1B74-4481-9892-3ECFF4ABB554}" destId="{0A6378F4-B49A-44B2-BAB6-201878BF2274}" srcOrd="1" destOrd="0" parTransId="{6B4BA59F-A07E-4D75-9040-62015ED4B029}" sibTransId="{A5F17B84-B411-4CF7-8CB3-F9FF4A311A1C}"/>
    <dgm:cxn modelId="{D97B366D-E202-456C-B430-56D2CD3D8D3C}" srcId="{A41204F5-9135-43D0-9317-3F02ABDC27FB}" destId="{B2E801FD-A241-4A76-AF53-55D9ADCA4AEF}" srcOrd="0" destOrd="0" parTransId="{988B7D8B-F00C-42AB-85AC-BF1D48A49114}" sibTransId="{3A85406E-0181-4F6A-9AAA-8160E27383E7}"/>
    <dgm:cxn modelId="{6C5C959C-159A-4E2E-92E4-400A8C03C56C}" type="presOf" srcId="{0B3E3B6C-48A8-4338-B45B-E4F559FA1143}" destId="{4CE5CD30-5E08-4D8F-9D4C-4EFE75526846}" srcOrd="0" destOrd="0" presId="urn:microsoft.com/office/officeart/2005/8/layout/list1"/>
    <dgm:cxn modelId="{A7A0BFB3-0224-4E16-A75D-E79355819C10}" type="presOf" srcId="{A41204F5-9135-43D0-9317-3F02ABDC27FB}" destId="{7FEEEF70-8C8D-CB44-844C-C4662220BE14}" srcOrd="1" destOrd="0" presId="urn:microsoft.com/office/officeart/2005/8/layout/list1"/>
    <dgm:cxn modelId="{F8F804C1-5D05-4CC2-9B9C-E6DF53C047F7}" srcId="{10878A90-4F6E-40A1-B9A4-8722744045FD}" destId="{A41204F5-9135-43D0-9317-3F02ABDC27FB}" srcOrd="0" destOrd="0" parTransId="{D5FF348B-7A30-43DB-8DFE-79132522294A}" sibTransId="{98BADBD0-30D7-4A4D-976A-134960BF3C4D}"/>
    <dgm:cxn modelId="{A218B5C4-53D5-438E-BCA8-CEB95BACD9BA}" type="presOf" srcId="{FBE488FF-1B74-4481-9892-3ECFF4ABB554}" destId="{B7F29F96-4D8A-4987-ABB7-F38DCA97DEEA}" srcOrd="1" destOrd="0" presId="urn:microsoft.com/office/officeart/2005/8/layout/list1"/>
    <dgm:cxn modelId="{BA8DD2C8-520E-9044-A353-A49889312E95}" type="presOf" srcId="{10878A90-4F6E-40A1-B9A4-8722744045FD}" destId="{B0D7FB3C-E6BC-234A-83EE-6B00D72B9C38}" srcOrd="0" destOrd="0" presId="urn:microsoft.com/office/officeart/2005/8/layout/list1"/>
    <dgm:cxn modelId="{60BECDDA-FE48-4A74-AAF9-C31A977DB17C}" srcId="{FBE488FF-1B74-4481-9892-3ECFF4ABB554}" destId="{64B9BEB1-F9E6-430C-BF3E-39CD69C9D927}" srcOrd="3" destOrd="0" parTransId="{1F6E4B90-5B55-4C3A-98AA-3A3D2B66A88B}" sibTransId="{843CBF51-1648-4129-A91C-9AB5430AA382}"/>
    <dgm:cxn modelId="{03BF42E5-CBEE-41AA-ABF8-728D6673AD8B}" srcId="{10878A90-4F6E-40A1-B9A4-8722744045FD}" destId="{D7D78DDE-3F52-4987-B7FB-3ABA5B1EE12A}" srcOrd="1" destOrd="0" parTransId="{50742E74-466F-442E-8043-94727B5B7D62}" sibTransId="{0DB7E131-2744-4D8C-88AF-624E1F35E9DA}"/>
    <dgm:cxn modelId="{7A651FF7-8D03-4852-9DCD-32E33E8161E5}" type="presOf" srcId="{D7D78DDE-3F52-4987-B7FB-3ABA5B1EE12A}" destId="{B14BDB4F-B874-FF43-BCE8-35CF67402465}" srcOrd="0" destOrd="0" presId="urn:microsoft.com/office/officeart/2005/8/layout/list1"/>
    <dgm:cxn modelId="{DC0E8A56-DBCA-4904-836A-8C7FE67AF56D}" type="presParOf" srcId="{B0D7FB3C-E6BC-234A-83EE-6B00D72B9C38}" destId="{51115E37-EE8A-EC43-8FB0-905DE3D3AFA3}" srcOrd="0" destOrd="0" presId="urn:microsoft.com/office/officeart/2005/8/layout/list1"/>
    <dgm:cxn modelId="{6FE317ED-75C3-45C2-A978-421B16C4F345}" type="presParOf" srcId="{51115E37-EE8A-EC43-8FB0-905DE3D3AFA3}" destId="{0444B09C-2835-8E42-9631-7E3F4BA07F53}" srcOrd="0" destOrd="0" presId="urn:microsoft.com/office/officeart/2005/8/layout/list1"/>
    <dgm:cxn modelId="{4AB388DC-2A0B-43D4-8B89-26FFA9EFE45E}" type="presParOf" srcId="{51115E37-EE8A-EC43-8FB0-905DE3D3AFA3}" destId="{7FEEEF70-8C8D-CB44-844C-C4662220BE14}" srcOrd="1" destOrd="0" presId="urn:microsoft.com/office/officeart/2005/8/layout/list1"/>
    <dgm:cxn modelId="{F343412D-FA04-4CA1-98AF-AAF03E13ECBE}" type="presParOf" srcId="{B0D7FB3C-E6BC-234A-83EE-6B00D72B9C38}" destId="{BA848C29-CB22-C746-878A-A71CF73BE89B}" srcOrd="1" destOrd="0" presId="urn:microsoft.com/office/officeart/2005/8/layout/list1"/>
    <dgm:cxn modelId="{40D07436-B565-4CB7-BD62-D20654D5DF08}" type="presParOf" srcId="{B0D7FB3C-E6BC-234A-83EE-6B00D72B9C38}" destId="{BA681A8D-51D2-AF40-B151-17EAED8130CC}" srcOrd="2" destOrd="0" presId="urn:microsoft.com/office/officeart/2005/8/layout/list1"/>
    <dgm:cxn modelId="{FCF0C103-FCD1-4579-9C15-586B85FFEBE7}" type="presParOf" srcId="{B0D7FB3C-E6BC-234A-83EE-6B00D72B9C38}" destId="{8725C4E2-43F7-1C43-B3B8-83313C217037}" srcOrd="3" destOrd="0" presId="urn:microsoft.com/office/officeart/2005/8/layout/list1"/>
    <dgm:cxn modelId="{D1886B91-6F78-4C94-AB1B-FE12C132C9AF}" type="presParOf" srcId="{B0D7FB3C-E6BC-234A-83EE-6B00D72B9C38}" destId="{8D4EC250-F65C-394F-AA3D-E0659BE159ED}" srcOrd="4" destOrd="0" presId="urn:microsoft.com/office/officeart/2005/8/layout/list1"/>
    <dgm:cxn modelId="{70FF65F3-ACD9-456E-B6A6-8B74E2E6E318}" type="presParOf" srcId="{8D4EC250-F65C-394F-AA3D-E0659BE159ED}" destId="{B14BDB4F-B874-FF43-BCE8-35CF67402465}" srcOrd="0" destOrd="0" presId="urn:microsoft.com/office/officeart/2005/8/layout/list1"/>
    <dgm:cxn modelId="{52A2B6F6-EBC2-4052-AEBD-DC58CCE7E9FB}" type="presParOf" srcId="{8D4EC250-F65C-394F-AA3D-E0659BE159ED}" destId="{8654B623-9BA8-B042-B5D4-5D125A43C7F9}" srcOrd="1" destOrd="0" presId="urn:microsoft.com/office/officeart/2005/8/layout/list1"/>
    <dgm:cxn modelId="{438435FE-08F8-4CB8-B42C-5515380BDCF6}" type="presParOf" srcId="{B0D7FB3C-E6BC-234A-83EE-6B00D72B9C38}" destId="{5050A2BB-6E0B-F849-B836-15A46F749EE3}" srcOrd="5" destOrd="0" presId="urn:microsoft.com/office/officeart/2005/8/layout/list1"/>
    <dgm:cxn modelId="{5406C635-8ED5-4569-922D-B813D05761B1}" type="presParOf" srcId="{B0D7FB3C-E6BC-234A-83EE-6B00D72B9C38}" destId="{A90C8C27-BBFB-6643-8D06-6221E480B1A6}" srcOrd="6" destOrd="0" presId="urn:microsoft.com/office/officeart/2005/8/layout/list1"/>
    <dgm:cxn modelId="{71326F6F-8639-4485-B44E-1D6BB23D2023}" type="presParOf" srcId="{B0D7FB3C-E6BC-234A-83EE-6B00D72B9C38}" destId="{B6DA9C98-9C90-4748-A6ED-697A7E149335}" srcOrd="7" destOrd="0" presId="urn:microsoft.com/office/officeart/2005/8/layout/list1"/>
    <dgm:cxn modelId="{1A882E80-EFB5-4498-85AA-29513370E828}" type="presParOf" srcId="{B0D7FB3C-E6BC-234A-83EE-6B00D72B9C38}" destId="{CB69FCA0-0D31-4A4B-924E-E218A3237320}" srcOrd="8" destOrd="0" presId="urn:microsoft.com/office/officeart/2005/8/layout/list1"/>
    <dgm:cxn modelId="{C3102A9B-CF9D-40DD-AF0B-16E1792B0F02}" type="presParOf" srcId="{CB69FCA0-0D31-4A4B-924E-E218A3237320}" destId="{D91D2AC4-17FC-467C-8135-7A94B44822A7}" srcOrd="0" destOrd="0" presId="urn:microsoft.com/office/officeart/2005/8/layout/list1"/>
    <dgm:cxn modelId="{E47A6315-656D-4351-BCD4-94C8C5A9769F}" type="presParOf" srcId="{CB69FCA0-0D31-4A4B-924E-E218A3237320}" destId="{B7F29F96-4D8A-4987-ABB7-F38DCA97DEEA}" srcOrd="1" destOrd="0" presId="urn:microsoft.com/office/officeart/2005/8/layout/list1"/>
    <dgm:cxn modelId="{663FB996-5D50-4015-9B7F-148FF6177D5C}" type="presParOf" srcId="{B0D7FB3C-E6BC-234A-83EE-6B00D72B9C38}" destId="{957C2A7C-6458-4D4A-B5AA-89C918FB7A1E}" srcOrd="9" destOrd="0" presId="urn:microsoft.com/office/officeart/2005/8/layout/list1"/>
    <dgm:cxn modelId="{4CFE9D5E-1F70-4588-A1EE-4BEB0409ACF6}" type="presParOf" srcId="{B0D7FB3C-E6BC-234A-83EE-6B00D72B9C38}" destId="{4CE5CD30-5E08-4D8F-9D4C-4EFE7552684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878A90-4F6E-40A1-B9A4-8722744045F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41204F5-9135-43D0-9317-3F02ABDC27FB}">
      <dgm:prSet/>
      <dgm:spPr/>
      <dgm:t>
        <a:bodyPr/>
        <a:lstStyle/>
        <a:p>
          <a:pPr rtl="0"/>
          <a:r>
            <a:rPr lang="en-US" dirty="0">
              <a:latin typeface="Aptos Display" panose="02110004020202020204"/>
            </a:rPr>
            <a:t>Location &amp; Vibes</a:t>
          </a:r>
          <a:endParaRPr lang="en-US" dirty="0"/>
        </a:p>
      </dgm:t>
    </dgm:pt>
    <dgm:pt modelId="{D5FF348B-7A30-43DB-8DFE-79132522294A}" type="parTrans" cxnId="{F8F804C1-5D05-4CC2-9B9C-E6DF53C047F7}">
      <dgm:prSet/>
      <dgm:spPr/>
      <dgm:t>
        <a:bodyPr/>
        <a:lstStyle/>
        <a:p>
          <a:endParaRPr lang="en-US"/>
        </a:p>
      </dgm:t>
    </dgm:pt>
    <dgm:pt modelId="{98BADBD0-30D7-4A4D-976A-134960BF3C4D}" type="sibTrans" cxnId="{F8F804C1-5D05-4CC2-9B9C-E6DF53C047F7}">
      <dgm:prSet/>
      <dgm:spPr/>
      <dgm:t>
        <a:bodyPr/>
        <a:lstStyle/>
        <a:p>
          <a:endParaRPr lang="en-US"/>
        </a:p>
      </dgm:t>
    </dgm:pt>
    <dgm:pt modelId="{58E487E5-A891-4483-B56B-DC149391F9EB}">
      <dgm:prSet phldr="0"/>
      <dgm:spPr/>
      <dgm:t>
        <a:bodyPr/>
        <a:lstStyle/>
        <a:p>
          <a:pPr rtl="0"/>
          <a:r>
            <a:rPr lang="en-US" dirty="0">
              <a:latin typeface="Aptos Display" panose="02110004020202020204"/>
            </a:rPr>
            <a:t>Fremont Studios</a:t>
          </a:r>
          <a:endParaRPr lang="en-US" dirty="0"/>
        </a:p>
      </dgm:t>
    </dgm:pt>
    <dgm:pt modelId="{849E63AA-6398-40F5-B3B3-1A22E16F349C}" type="parTrans" cxnId="{516A41B0-E669-4F36-9AB0-10868F06C316}">
      <dgm:prSet/>
      <dgm:spPr/>
      <dgm:t>
        <a:bodyPr/>
        <a:lstStyle/>
        <a:p>
          <a:endParaRPr lang="en-US"/>
        </a:p>
      </dgm:t>
    </dgm:pt>
    <dgm:pt modelId="{644EDB85-1D5F-4C48-9EC2-9EA78E3D3CD3}" type="sibTrans" cxnId="{516A41B0-E669-4F36-9AB0-10868F06C316}">
      <dgm:prSet/>
      <dgm:spPr/>
      <dgm:t>
        <a:bodyPr/>
        <a:lstStyle/>
        <a:p>
          <a:endParaRPr lang="en-US"/>
        </a:p>
      </dgm:t>
    </dgm:pt>
    <dgm:pt modelId="{D7D78DDE-3F52-4987-B7FB-3ABA5B1EE12A}">
      <dgm:prSet/>
      <dgm:spPr/>
      <dgm:t>
        <a:bodyPr/>
        <a:lstStyle/>
        <a:p>
          <a:pPr rtl="0"/>
          <a:r>
            <a:rPr lang="en-US" dirty="0">
              <a:latin typeface="Aptos Display" panose="02110004020202020204"/>
            </a:rPr>
            <a:t>Stick with Shortened</a:t>
          </a:r>
          <a:r>
            <a:rPr lang="en-US" dirty="0"/>
            <a:t> Live Auction</a:t>
          </a:r>
        </a:p>
      </dgm:t>
    </dgm:pt>
    <dgm:pt modelId="{50742E74-466F-442E-8043-94727B5B7D62}" type="parTrans" cxnId="{03BF42E5-CBEE-41AA-ABF8-728D6673AD8B}">
      <dgm:prSet/>
      <dgm:spPr/>
      <dgm:t>
        <a:bodyPr/>
        <a:lstStyle/>
        <a:p>
          <a:endParaRPr lang="en-US"/>
        </a:p>
      </dgm:t>
    </dgm:pt>
    <dgm:pt modelId="{0DB7E131-2744-4D8C-88AF-624E1F35E9DA}" type="sibTrans" cxnId="{03BF42E5-CBEE-41AA-ABF8-728D6673AD8B}">
      <dgm:prSet/>
      <dgm:spPr/>
      <dgm:t>
        <a:bodyPr/>
        <a:lstStyle/>
        <a:p>
          <a:endParaRPr lang="en-US"/>
        </a:p>
      </dgm:t>
    </dgm:pt>
    <dgm:pt modelId="{5345B209-5146-4F10-9F48-836113E5DDD0}">
      <dgm:prSet/>
      <dgm:spPr/>
      <dgm:t>
        <a:bodyPr/>
        <a:lstStyle/>
        <a:p>
          <a:r>
            <a:rPr lang="en-US" dirty="0"/>
            <a:t>Fewer items, focus on top performing packages</a:t>
          </a:r>
        </a:p>
      </dgm:t>
    </dgm:pt>
    <dgm:pt modelId="{FF94350C-F12E-4AAF-9485-143A202631D3}" type="parTrans" cxnId="{79E68A3B-BF4B-4B6E-9D65-199C7B41DF3A}">
      <dgm:prSet/>
      <dgm:spPr/>
      <dgm:t>
        <a:bodyPr/>
        <a:lstStyle/>
        <a:p>
          <a:endParaRPr lang="en-US"/>
        </a:p>
      </dgm:t>
    </dgm:pt>
    <dgm:pt modelId="{A5B32D6E-26B3-4451-BB2E-F973A792EAD7}" type="sibTrans" cxnId="{79E68A3B-BF4B-4B6E-9D65-199C7B41DF3A}">
      <dgm:prSet/>
      <dgm:spPr/>
      <dgm:t>
        <a:bodyPr/>
        <a:lstStyle/>
        <a:p>
          <a:endParaRPr lang="en-US"/>
        </a:p>
      </dgm:t>
    </dgm:pt>
    <dgm:pt modelId="{8F034CBE-3E9F-41CE-B794-B8E88850ACF0}">
      <dgm:prSet/>
      <dgm:spPr/>
      <dgm:t>
        <a:bodyPr/>
        <a:lstStyle/>
        <a:p>
          <a:pPr rtl="0"/>
          <a:r>
            <a:rPr lang="en-US" dirty="0">
              <a:latin typeface="Aptos Display" panose="02110004020202020204"/>
            </a:rPr>
            <a:t>Accessible</a:t>
          </a:r>
          <a:r>
            <a:rPr lang="en-US" dirty="0"/>
            <a:t> Event</a:t>
          </a:r>
        </a:p>
      </dgm:t>
    </dgm:pt>
    <dgm:pt modelId="{802A9258-AADF-4390-82ED-637B7110940D}" type="parTrans" cxnId="{CE460DC5-88B2-4112-A430-BE5813A90E0E}">
      <dgm:prSet/>
      <dgm:spPr/>
      <dgm:t>
        <a:bodyPr/>
        <a:lstStyle/>
        <a:p>
          <a:endParaRPr lang="en-US"/>
        </a:p>
      </dgm:t>
    </dgm:pt>
    <dgm:pt modelId="{6BB0F966-262B-4107-887E-78C951E27546}" type="sibTrans" cxnId="{CE460DC5-88B2-4112-A430-BE5813A90E0E}">
      <dgm:prSet/>
      <dgm:spPr/>
      <dgm:t>
        <a:bodyPr/>
        <a:lstStyle/>
        <a:p>
          <a:endParaRPr lang="en-US"/>
        </a:p>
      </dgm:t>
    </dgm:pt>
    <dgm:pt modelId="{0C5C4BB3-9CBB-4131-82E0-EE1558800D2A}">
      <dgm:prSet/>
      <dgm:spPr/>
      <dgm:t>
        <a:bodyPr/>
        <a:lstStyle/>
        <a:p>
          <a:pPr rtl="0"/>
          <a:r>
            <a:rPr lang="en-US" dirty="0">
              <a:latin typeface="Aptos Display" panose="02110004020202020204"/>
            </a:rPr>
            <a:t>Ticket </a:t>
          </a:r>
          <a:r>
            <a:rPr lang="en-US" dirty="0"/>
            <a:t>costs</a:t>
          </a:r>
          <a:r>
            <a:rPr lang="en-US" dirty="0">
              <a:latin typeface="Aptos Display" panose="02110004020202020204"/>
            </a:rPr>
            <a:t> &amp; availability</a:t>
          </a:r>
          <a:endParaRPr lang="en-US" dirty="0"/>
        </a:p>
      </dgm:t>
    </dgm:pt>
    <dgm:pt modelId="{9FDA8ABD-82A0-4C64-9730-2F7CA4B59D24}" type="parTrans" cxnId="{58AA7A5E-8B6C-4EA4-A335-577C8F74D57B}">
      <dgm:prSet/>
      <dgm:spPr/>
      <dgm:t>
        <a:bodyPr/>
        <a:lstStyle/>
        <a:p>
          <a:endParaRPr lang="en-US"/>
        </a:p>
      </dgm:t>
    </dgm:pt>
    <dgm:pt modelId="{B16A4551-38ED-4B36-8FFE-8D307E9E30FD}" type="sibTrans" cxnId="{58AA7A5E-8B6C-4EA4-A335-577C8F74D57B}">
      <dgm:prSet/>
      <dgm:spPr/>
      <dgm:t>
        <a:bodyPr/>
        <a:lstStyle/>
        <a:p>
          <a:endParaRPr lang="en-US"/>
        </a:p>
      </dgm:t>
    </dgm:pt>
    <dgm:pt modelId="{8CB9D840-26AC-4B3C-99AB-7AFFC7905E7B}">
      <dgm:prSet/>
      <dgm:spPr/>
      <dgm:t>
        <a:bodyPr/>
        <a:lstStyle/>
        <a:p>
          <a:pPr rtl="0"/>
          <a:r>
            <a:rPr lang="en-US" dirty="0">
              <a:latin typeface="Aptos Display" panose="02110004020202020204"/>
            </a:rPr>
            <a:t>Auction Items</a:t>
          </a:r>
          <a:endParaRPr lang="en-US" dirty="0"/>
        </a:p>
      </dgm:t>
    </dgm:pt>
    <dgm:pt modelId="{17BF43E1-867A-4031-AB5C-7E1BB06376EB}" type="parTrans" cxnId="{59279D7B-43D2-4477-B900-788E9F13A81E}">
      <dgm:prSet/>
      <dgm:spPr/>
      <dgm:t>
        <a:bodyPr/>
        <a:lstStyle/>
        <a:p>
          <a:endParaRPr lang="en-US"/>
        </a:p>
      </dgm:t>
    </dgm:pt>
    <dgm:pt modelId="{E00C2192-82E3-44F0-9DE3-C66EA70D3EB9}" type="sibTrans" cxnId="{59279D7B-43D2-4477-B900-788E9F13A81E}">
      <dgm:prSet/>
      <dgm:spPr/>
      <dgm:t>
        <a:bodyPr/>
        <a:lstStyle/>
        <a:p>
          <a:endParaRPr lang="en-US"/>
        </a:p>
      </dgm:t>
    </dgm:pt>
    <dgm:pt modelId="{4F57DDB8-1199-4EC5-8184-47A34E0346E7}">
      <dgm:prSet/>
      <dgm:spPr/>
      <dgm:t>
        <a:bodyPr/>
        <a:lstStyle/>
        <a:p>
          <a:r>
            <a:rPr lang="en-US" dirty="0"/>
            <a:t>Class packages</a:t>
          </a:r>
          <a:r>
            <a:rPr lang="en-US" sz="2200" dirty="0">
              <a:latin typeface="Aptos Display" panose="02110004020202020204"/>
            </a:rPr>
            <a:t> </a:t>
          </a:r>
          <a:endParaRPr lang="en-US" dirty="0"/>
        </a:p>
      </dgm:t>
    </dgm:pt>
    <dgm:pt modelId="{14D8E0A9-F78E-4563-9407-1CB4C77D4DB9}" type="parTrans" cxnId="{0100C458-0A2A-4053-9D16-9B28F01FD3F1}">
      <dgm:prSet/>
      <dgm:spPr/>
      <dgm:t>
        <a:bodyPr/>
        <a:lstStyle/>
        <a:p>
          <a:endParaRPr lang="en-US"/>
        </a:p>
      </dgm:t>
    </dgm:pt>
    <dgm:pt modelId="{C6CDAE10-97B2-42B9-AB5B-6DA3BFD38E63}" type="sibTrans" cxnId="{0100C458-0A2A-4053-9D16-9B28F01FD3F1}">
      <dgm:prSet/>
      <dgm:spPr/>
      <dgm:t>
        <a:bodyPr/>
        <a:lstStyle/>
        <a:p>
          <a:endParaRPr lang="en-US"/>
        </a:p>
      </dgm:t>
    </dgm:pt>
    <dgm:pt modelId="{C91E20A2-F05E-4E45-8F08-3560D4ACDADE}">
      <dgm:prSet/>
      <dgm:spPr/>
      <dgm:t>
        <a:bodyPr/>
        <a:lstStyle/>
        <a:p>
          <a:r>
            <a:rPr lang="en-US" dirty="0"/>
            <a:t>Classroom Art</a:t>
          </a:r>
        </a:p>
      </dgm:t>
    </dgm:pt>
    <dgm:pt modelId="{AA3D8995-CDB3-41C9-92BA-BC38FC66DEB9}" type="parTrans" cxnId="{C9158042-B073-481F-8510-D1680360CB7B}">
      <dgm:prSet/>
      <dgm:spPr/>
      <dgm:t>
        <a:bodyPr/>
        <a:lstStyle/>
        <a:p>
          <a:endParaRPr lang="en-US"/>
        </a:p>
      </dgm:t>
    </dgm:pt>
    <dgm:pt modelId="{512B6445-1302-46C8-89D0-4D5C13B21181}" type="sibTrans" cxnId="{C9158042-B073-481F-8510-D1680360CB7B}">
      <dgm:prSet/>
      <dgm:spPr/>
      <dgm:t>
        <a:bodyPr/>
        <a:lstStyle/>
        <a:p>
          <a:endParaRPr lang="en-US"/>
        </a:p>
      </dgm:t>
    </dgm:pt>
    <dgm:pt modelId="{1F29EE50-4C6D-4F60-8D10-5864DFA87EF4}">
      <dgm:prSet/>
      <dgm:spPr/>
      <dgm:t>
        <a:bodyPr/>
        <a:lstStyle/>
        <a:p>
          <a:r>
            <a:rPr lang="en-US" dirty="0"/>
            <a:t>Online Items</a:t>
          </a:r>
        </a:p>
      </dgm:t>
    </dgm:pt>
    <dgm:pt modelId="{2B5DFDD7-6CB6-46C3-A0E8-BF117E313DFA}" type="parTrans" cxnId="{40363A8C-1495-4A8C-9E40-FB97218A44E4}">
      <dgm:prSet/>
      <dgm:spPr/>
      <dgm:t>
        <a:bodyPr/>
        <a:lstStyle/>
        <a:p>
          <a:endParaRPr lang="en-US"/>
        </a:p>
      </dgm:t>
    </dgm:pt>
    <dgm:pt modelId="{3A1FC0C4-7A05-439C-B4C2-93F719EC2FB1}" type="sibTrans" cxnId="{40363A8C-1495-4A8C-9E40-FB97218A44E4}">
      <dgm:prSet/>
      <dgm:spPr/>
      <dgm:t>
        <a:bodyPr/>
        <a:lstStyle/>
        <a:p>
          <a:endParaRPr lang="en-US"/>
        </a:p>
      </dgm:t>
    </dgm:pt>
    <dgm:pt modelId="{B2E801FD-A241-4A76-AF53-55D9ADCA4AEF}">
      <dgm:prSet phldr="0"/>
      <dgm:spPr/>
      <dgm:t>
        <a:bodyPr/>
        <a:lstStyle/>
        <a:p>
          <a:pPr rtl="0"/>
          <a:r>
            <a:rPr lang="en-US" dirty="0">
              <a:latin typeface="Aptos Display" panose="02110004020202020204"/>
            </a:rPr>
            <a:t>General Layout of Event</a:t>
          </a:r>
        </a:p>
      </dgm:t>
    </dgm:pt>
    <dgm:pt modelId="{988B7D8B-F00C-42AB-85AC-BF1D48A49114}" type="parTrans" cxnId="{D97B366D-E202-456C-B430-56D2CD3D8D3C}">
      <dgm:prSet/>
      <dgm:spPr/>
    </dgm:pt>
    <dgm:pt modelId="{3A85406E-0181-4F6A-9AAA-8160E27383E7}" type="sibTrans" cxnId="{D97B366D-E202-456C-B430-56D2CD3D8D3C}">
      <dgm:prSet/>
      <dgm:spPr/>
    </dgm:pt>
    <dgm:pt modelId="{BDEA8A96-4E89-41EA-B7EF-849576E751B0}">
      <dgm:prSet phldr="0"/>
      <dgm:spPr/>
      <dgm:t>
        <a:bodyPr/>
        <a:lstStyle/>
        <a:p>
          <a:pPr rtl="0"/>
          <a:r>
            <a:rPr lang="en-US" sz="2200" dirty="0">
              <a:latin typeface="Aptos Display" panose="02110004020202020204"/>
            </a:rPr>
            <a:t>Food </a:t>
          </a:r>
        </a:p>
      </dgm:t>
    </dgm:pt>
    <dgm:pt modelId="{B50B91DF-AC74-4734-8269-9A6625DF53E2}" type="parTrans" cxnId="{3A1F44FD-BF74-408F-A381-E19DD33A425A}">
      <dgm:prSet/>
      <dgm:spPr/>
    </dgm:pt>
    <dgm:pt modelId="{726097BA-7A9C-4FB8-9473-135955A30DEA}" type="sibTrans" cxnId="{3A1F44FD-BF74-408F-A381-E19DD33A425A}">
      <dgm:prSet/>
      <dgm:spPr/>
    </dgm:pt>
    <dgm:pt modelId="{A61B2FD6-33B1-4BAE-9F07-00790AA2A019}">
      <dgm:prSet phldr="0"/>
      <dgm:spPr/>
      <dgm:t>
        <a:bodyPr/>
        <a:lstStyle/>
        <a:p>
          <a:pPr rtl="0"/>
          <a:r>
            <a:rPr lang="en-US" dirty="0">
              <a:latin typeface="Aptos Display" panose="02110004020202020204"/>
            </a:rPr>
            <a:t>4 tables for buffet style dinner</a:t>
          </a:r>
        </a:p>
      </dgm:t>
    </dgm:pt>
    <dgm:pt modelId="{2A893A3B-D8B7-4FC1-AACF-21D6E9D35CAF}" type="parTrans" cxnId="{D14EF746-8790-4800-A390-2AF1D6BC7A76}">
      <dgm:prSet/>
      <dgm:spPr/>
    </dgm:pt>
    <dgm:pt modelId="{574B1428-A238-47B9-AE76-E46EDD6592D1}" type="sibTrans" cxnId="{D14EF746-8790-4800-A390-2AF1D6BC7A76}">
      <dgm:prSet/>
      <dgm:spPr/>
    </dgm:pt>
    <dgm:pt modelId="{E2644805-F4EC-4161-9071-3467E25CF934}">
      <dgm:prSet phldr="0"/>
      <dgm:spPr/>
      <dgm:t>
        <a:bodyPr/>
        <a:lstStyle/>
        <a:p>
          <a:pPr rtl="0"/>
          <a:r>
            <a:rPr lang="en-US" sz="1800" dirty="0">
              <a:latin typeface="Aptos Display" panose="02110004020202020204"/>
            </a:rPr>
            <a:t>Expect a Great Time</a:t>
          </a:r>
        </a:p>
      </dgm:t>
    </dgm:pt>
    <dgm:pt modelId="{7A0636EE-80A3-45F0-AEE6-4BC0303D8EA1}" type="parTrans" cxnId="{5B207CBA-A64D-4005-9B27-6AECE66E602C}">
      <dgm:prSet/>
      <dgm:spPr/>
    </dgm:pt>
    <dgm:pt modelId="{F5DCC915-4273-426E-A7AF-56176520A9A3}" type="sibTrans" cxnId="{5B207CBA-A64D-4005-9B27-6AECE66E602C}">
      <dgm:prSet/>
      <dgm:spPr/>
    </dgm:pt>
    <dgm:pt modelId="{BE5D55A7-072A-4E8B-AC9B-2518F98328ED}">
      <dgm:prSet phldr="0"/>
      <dgm:spPr/>
      <dgm:t>
        <a:bodyPr/>
        <a:lstStyle/>
        <a:p>
          <a:pPr rtl="0"/>
          <a:r>
            <a:rPr lang="en-US" sz="1800" dirty="0">
              <a:latin typeface="Aptos Display" panose="02110004020202020204"/>
            </a:rPr>
            <a:t>After Party</a:t>
          </a:r>
        </a:p>
      </dgm:t>
    </dgm:pt>
    <dgm:pt modelId="{FF5BD912-F30B-47BF-98DD-29AC9850560F}" type="parTrans" cxnId="{67371FAC-9539-42AB-BEFC-F7CDFDCCFEB8}">
      <dgm:prSet/>
      <dgm:spPr/>
    </dgm:pt>
    <dgm:pt modelId="{20E1D171-53E8-4FB2-829F-C15881BA7BD4}" type="sibTrans" cxnId="{67371FAC-9539-42AB-BEFC-F7CDFDCCFEB8}">
      <dgm:prSet/>
      <dgm:spPr/>
    </dgm:pt>
    <dgm:pt modelId="{B0D7FB3C-E6BC-234A-83EE-6B00D72B9C38}" type="pres">
      <dgm:prSet presAssocID="{10878A90-4F6E-40A1-B9A4-8722744045FD}" presName="linear" presStyleCnt="0">
        <dgm:presLayoutVars>
          <dgm:dir/>
          <dgm:animLvl val="lvl"/>
          <dgm:resizeHandles val="exact"/>
        </dgm:presLayoutVars>
      </dgm:prSet>
      <dgm:spPr/>
    </dgm:pt>
    <dgm:pt modelId="{51115E37-EE8A-EC43-8FB0-905DE3D3AFA3}" type="pres">
      <dgm:prSet presAssocID="{A41204F5-9135-43D0-9317-3F02ABDC27FB}" presName="parentLin" presStyleCnt="0"/>
      <dgm:spPr/>
    </dgm:pt>
    <dgm:pt modelId="{0444B09C-2835-8E42-9631-7E3F4BA07F53}" type="pres">
      <dgm:prSet presAssocID="{A41204F5-9135-43D0-9317-3F02ABDC27FB}" presName="parentLeftMargin" presStyleLbl="node1" presStyleIdx="0" presStyleCnt="5"/>
      <dgm:spPr/>
    </dgm:pt>
    <dgm:pt modelId="{7FEEEF70-8C8D-CB44-844C-C4662220BE14}" type="pres">
      <dgm:prSet presAssocID="{A41204F5-9135-43D0-9317-3F02ABDC27FB}" presName="parentText" presStyleLbl="node1" presStyleIdx="0" presStyleCnt="5">
        <dgm:presLayoutVars>
          <dgm:chMax val="0"/>
          <dgm:bulletEnabled val="1"/>
        </dgm:presLayoutVars>
      </dgm:prSet>
      <dgm:spPr/>
    </dgm:pt>
    <dgm:pt modelId="{BA848C29-CB22-C746-878A-A71CF73BE89B}" type="pres">
      <dgm:prSet presAssocID="{A41204F5-9135-43D0-9317-3F02ABDC27FB}" presName="negativeSpace" presStyleCnt="0"/>
      <dgm:spPr/>
    </dgm:pt>
    <dgm:pt modelId="{BA681A8D-51D2-AF40-B151-17EAED8130CC}" type="pres">
      <dgm:prSet presAssocID="{A41204F5-9135-43D0-9317-3F02ABDC27FB}" presName="childText" presStyleLbl="conFgAcc1" presStyleIdx="0" presStyleCnt="5">
        <dgm:presLayoutVars>
          <dgm:bulletEnabled val="1"/>
        </dgm:presLayoutVars>
      </dgm:prSet>
      <dgm:spPr/>
    </dgm:pt>
    <dgm:pt modelId="{8725C4E2-43F7-1C43-B3B8-83313C217037}" type="pres">
      <dgm:prSet presAssocID="{98BADBD0-30D7-4A4D-976A-134960BF3C4D}" presName="spaceBetweenRectangles" presStyleCnt="0"/>
      <dgm:spPr/>
    </dgm:pt>
    <dgm:pt modelId="{FA8AA752-5A20-474A-BCA4-EBDC774AFB54}" type="pres">
      <dgm:prSet presAssocID="{BDEA8A96-4E89-41EA-B7EF-849576E751B0}" presName="parentLin" presStyleCnt="0"/>
      <dgm:spPr/>
    </dgm:pt>
    <dgm:pt modelId="{B5703060-A6EE-4B61-9F88-31436C25A174}" type="pres">
      <dgm:prSet presAssocID="{BDEA8A96-4E89-41EA-B7EF-849576E751B0}" presName="parentLeftMargin" presStyleLbl="node1" presStyleIdx="0" presStyleCnt="5"/>
      <dgm:spPr/>
    </dgm:pt>
    <dgm:pt modelId="{BC80BCF6-B9A1-45E0-89F2-23B4BFBC73F4}" type="pres">
      <dgm:prSet presAssocID="{BDEA8A96-4E89-41EA-B7EF-849576E751B0}" presName="parentText" presStyleLbl="node1" presStyleIdx="1" presStyleCnt="5">
        <dgm:presLayoutVars>
          <dgm:chMax val="0"/>
          <dgm:bulletEnabled val="1"/>
        </dgm:presLayoutVars>
      </dgm:prSet>
      <dgm:spPr/>
    </dgm:pt>
    <dgm:pt modelId="{90A0B543-EA9C-4ECE-BE7C-05EE7951069E}" type="pres">
      <dgm:prSet presAssocID="{BDEA8A96-4E89-41EA-B7EF-849576E751B0}" presName="negativeSpace" presStyleCnt="0"/>
      <dgm:spPr/>
    </dgm:pt>
    <dgm:pt modelId="{23E95B66-316E-4036-90B7-F9378845312D}" type="pres">
      <dgm:prSet presAssocID="{BDEA8A96-4E89-41EA-B7EF-849576E751B0}" presName="childText" presStyleLbl="conFgAcc1" presStyleIdx="1" presStyleCnt="5">
        <dgm:presLayoutVars>
          <dgm:bulletEnabled val="1"/>
        </dgm:presLayoutVars>
      </dgm:prSet>
      <dgm:spPr/>
    </dgm:pt>
    <dgm:pt modelId="{932BB9D9-C00F-4C47-A06A-65BCAF366172}" type="pres">
      <dgm:prSet presAssocID="{726097BA-7A9C-4FB8-9473-135955A30DEA}" presName="spaceBetweenRectangles" presStyleCnt="0"/>
      <dgm:spPr/>
    </dgm:pt>
    <dgm:pt modelId="{8D4EC250-F65C-394F-AA3D-E0659BE159ED}" type="pres">
      <dgm:prSet presAssocID="{D7D78DDE-3F52-4987-B7FB-3ABA5B1EE12A}" presName="parentLin" presStyleCnt="0"/>
      <dgm:spPr/>
    </dgm:pt>
    <dgm:pt modelId="{B14BDB4F-B874-FF43-BCE8-35CF67402465}" type="pres">
      <dgm:prSet presAssocID="{D7D78DDE-3F52-4987-B7FB-3ABA5B1EE12A}" presName="parentLeftMargin" presStyleLbl="node1" presStyleIdx="1" presStyleCnt="5"/>
      <dgm:spPr/>
    </dgm:pt>
    <dgm:pt modelId="{8654B623-9BA8-B042-B5D4-5D125A43C7F9}" type="pres">
      <dgm:prSet presAssocID="{D7D78DDE-3F52-4987-B7FB-3ABA5B1EE12A}" presName="parentText" presStyleLbl="node1" presStyleIdx="2" presStyleCnt="5">
        <dgm:presLayoutVars>
          <dgm:chMax val="0"/>
          <dgm:bulletEnabled val="1"/>
        </dgm:presLayoutVars>
      </dgm:prSet>
      <dgm:spPr/>
    </dgm:pt>
    <dgm:pt modelId="{5050A2BB-6E0B-F849-B836-15A46F749EE3}" type="pres">
      <dgm:prSet presAssocID="{D7D78DDE-3F52-4987-B7FB-3ABA5B1EE12A}" presName="negativeSpace" presStyleCnt="0"/>
      <dgm:spPr/>
    </dgm:pt>
    <dgm:pt modelId="{A90C8C27-BBFB-6643-8D06-6221E480B1A6}" type="pres">
      <dgm:prSet presAssocID="{D7D78DDE-3F52-4987-B7FB-3ABA5B1EE12A}" presName="childText" presStyleLbl="conFgAcc1" presStyleIdx="2" presStyleCnt="5">
        <dgm:presLayoutVars>
          <dgm:bulletEnabled val="1"/>
        </dgm:presLayoutVars>
      </dgm:prSet>
      <dgm:spPr/>
    </dgm:pt>
    <dgm:pt modelId="{B6DA9C98-9C90-4748-A6ED-697A7E149335}" type="pres">
      <dgm:prSet presAssocID="{0DB7E131-2744-4D8C-88AF-624E1F35E9DA}" presName="spaceBetweenRectangles" presStyleCnt="0"/>
      <dgm:spPr/>
    </dgm:pt>
    <dgm:pt modelId="{D9629C4A-23C6-C54A-86AA-E43253BF569E}" type="pres">
      <dgm:prSet presAssocID="{8F034CBE-3E9F-41CE-B794-B8E88850ACF0}" presName="parentLin" presStyleCnt="0"/>
      <dgm:spPr/>
    </dgm:pt>
    <dgm:pt modelId="{D5DD9645-EA65-9C4B-8793-82ED85A44C24}" type="pres">
      <dgm:prSet presAssocID="{8F034CBE-3E9F-41CE-B794-B8E88850ACF0}" presName="parentLeftMargin" presStyleLbl="node1" presStyleIdx="2" presStyleCnt="5"/>
      <dgm:spPr/>
    </dgm:pt>
    <dgm:pt modelId="{9349FFDF-52FF-034E-B352-5AFC24BBA7BE}" type="pres">
      <dgm:prSet presAssocID="{8F034CBE-3E9F-41CE-B794-B8E88850ACF0}" presName="parentText" presStyleLbl="node1" presStyleIdx="3" presStyleCnt="5">
        <dgm:presLayoutVars>
          <dgm:chMax val="0"/>
          <dgm:bulletEnabled val="1"/>
        </dgm:presLayoutVars>
      </dgm:prSet>
      <dgm:spPr/>
    </dgm:pt>
    <dgm:pt modelId="{04E4D094-6D93-4748-B1C1-30C73B0F27F8}" type="pres">
      <dgm:prSet presAssocID="{8F034CBE-3E9F-41CE-B794-B8E88850ACF0}" presName="negativeSpace" presStyleCnt="0"/>
      <dgm:spPr/>
    </dgm:pt>
    <dgm:pt modelId="{C7956ADA-D412-1143-9D24-AD310744FD1C}" type="pres">
      <dgm:prSet presAssocID="{8F034CBE-3E9F-41CE-B794-B8E88850ACF0}" presName="childText" presStyleLbl="conFgAcc1" presStyleIdx="3" presStyleCnt="5">
        <dgm:presLayoutVars>
          <dgm:bulletEnabled val="1"/>
        </dgm:presLayoutVars>
      </dgm:prSet>
      <dgm:spPr/>
    </dgm:pt>
    <dgm:pt modelId="{FA69B090-B50B-DB43-AA30-F8A7AE57A53F}" type="pres">
      <dgm:prSet presAssocID="{6BB0F966-262B-4107-887E-78C951E27546}" presName="spaceBetweenRectangles" presStyleCnt="0"/>
      <dgm:spPr/>
    </dgm:pt>
    <dgm:pt modelId="{6F31195F-C3D5-284F-8301-08A7E331FC6F}" type="pres">
      <dgm:prSet presAssocID="{8CB9D840-26AC-4B3C-99AB-7AFFC7905E7B}" presName="parentLin" presStyleCnt="0"/>
      <dgm:spPr/>
    </dgm:pt>
    <dgm:pt modelId="{A2E25E8A-AF23-4941-A6C4-9DA64709BF24}" type="pres">
      <dgm:prSet presAssocID="{8CB9D840-26AC-4B3C-99AB-7AFFC7905E7B}" presName="parentLeftMargin" presStyleLbl="node1" presStyleIdx="3" presStyleCnt="5"/>
      <dgm:spPr/>
    </dgm:pt>
    <dgm:pt modelId="{ACDA8FFA-C8E8-2048-994C-E9E10A360765}" type="pres">
      <dgm:prSet presAssocID="{8CB9D840-26AC-4B3C-99AB-7AFFC7905E7B}" presName="parentText" presStyleLbl="node1" presStyleIdx="4" presStyleCnt="5">
        <dgm:presLayoutVars>
          <dgm:chMax val="0"/>
          <dgm:bulletEnabled val="1"/>
        </dgm:presLayoutVars>
      </dgm:prSet>
      <dgm:spPr/>
    </dgm:pt>
    <dgm:pt modelId="{BE0CB326-0F75-D244-98A7-807DA22E0F18}" type="pres">
      <dgm:prSet presAssocID="{8CB9D840-26AC-4B3C-99AB-7AFFC7905E7B}" presName="negativeSpace" presStyleCnt="0"/>
      <dgm:spPr/>
    </dgm:pt>
    <dgm:pt modelId="{9A400D38-BB99-D041-B874-3FD98A9129BB}" type="pres">
      <dgm:prSet presAssocID="{8CB9D840-26AC-4B3C-99AB-7AFFC7905E7B}" presName="childText" presStyleLbl="conFgAcc1" presStyleIdx="4" presStyleCnt="5">
        <dgm:presLayoutVars>
          <dgm:bulletEnabled val="1"/>
        </dgm:presLayoutVars>
      </dgm:prSet>
      <dgm:spPr/>
    </dgm:pt>
  </dgm:ptLst>
  <dgm:cxnLst>
    <dgm:cxn modelId="{46021E0E-93AA-4742-B2D1-264F2ADF0CCA}" type="presOf" srcId="{8F034CBE-3E9F-41CE-B794-B8E88850ACF0}" destId="{9349FFDF-52FF-034E-B352-5AFC24BBA7BE}" srcOrd="1" destOrd="0" presId="urn:microsoft.com/office/officeart/2005/8/layout/list1"/>
    <dgm:cxn modelId="{79E68A3B-BF4B-4B6E-9D65-199C7B41DF3A}" srcId="{D7D78DDE-3F52-4987-B7FB-3ABA5B1EE12A}" destId="{5345B209-5146-4F10-9F48-836113E5DDD0}" srcOrd="0" destOrd="0" parTransId="{FF94350C-F12E-4AAF-9485-143A202631D3}" sibTransId="{A5B32D6E-26B3-4451-BB2E-F973A792EAD7}"/>
    <dgm:cxn modelId="{1E909A3B-1C43-4991-9C85-C7BD102E915C}" type="presOf" srcId="{0C5C4BB3-9CBB-4131-82E0-EE1558800D2A}" destId="{C7956ADA-D412-1143-9D24-AD310744FD1C}" srcOrd="0" destOrd="0" presId="urn:microsoft.com/office/officeart/2005/8/layout/list1"/>
    <dgm:cxn modelId="{725B1E3F-5024-42E0-B291-857C9DEA9EE4}" type="presOf" srcId="{D7D78DDE-3F52-4987-B7FB-3ABA5B1EE12A}" destId="{B14BDB4F-B874-FF43-BCE8-35CF67402465}" srcOrd="0" destOrd="0" presId="urn:microsoft.com/office/officeart/2005/8/layout/list1"/>
    <dgm:cxn modelId="{58AA7A5E-8B6C-4EA4-A335-577C8F74D57B}" srcId="{8F034CBE-3E9F-41CE-B794-B8E88850ACF0}" destId="{0C5C4BB3-9CBB-4131-82E0-EE1558800D2A}" srcOrd="0" destOrd="0" parTransId="{9FDA8ABD-82A0-4C64-9730-2F7CA4B59D24}" sibTransId="{B16A4551-38ED-4B36-8FFE-8D307E9E30FD}"/>
    <dgm:cxn modelId="{C9158042-B073-481F-8510-D1680360CB7B}" srcId="{8CB9D840-26AC-4B3C-99AB-7AFFC7905E7B}" destId="{C91E20A2-F05E-4E45-8F08-3560D4ACDADE}" srcOrd="1" destOrd="0" parTransId="{AA3D8995-CDB3-41C9-92BA-BC38FC66DEB9}" sibTransId="{512B6445-1302-46C8-89D0-4D5C13B21181}"/>
    <dgm:cxn modelId="{1631EB46-D36C-4B92-B3F4-EB0090013D1B}" type="presOf" srcId="{E2644805-F4EC-4161-9071-3467E25CF934}" destId="{BA681A8D-51D2-AF40-B151-17EAED8130CC}" srcOrd="0" destOrd="2" presId="urn:microsoft.com/office/officeart/2005/8/layout/list1"/>
    <dgm:cxn modelId="{D14EF746-8790-4800-A390-2AF1D6BC7A76}" srcId="{BDEA8A96-4E89-41EA-B7EF-849576E751B0}" destId="{A61B2FD6-33B1-4BAE-9F07-00790AA2A019}" srcOrd="0" destOrd="0" parTransId="{2A893A3B-D8B7-4FC1-AACF-21D6E9D35CAF}" sibTransId="{574B1428-A238-47B9-AE76-E46EDD6592D1}"/>
    <dgm:cxn modelId="{A53A5E48-C7B3-4D17-BF45-22490D18066E}" type="presOf" srcId="{A41204F5-9135-43D0-9317-3F02ABDC27FB}" destId="{0444B09C-2835-8E42-9631-7E3F4BA07F53}" srcOrd="0" destOrd="0" presId="urn:microsoft.com/office/officeart/2005/8/layout/list1"/>
    <dgm:cxn modelId="{9E65F56C-01EE-4B9A-BD1F-B3F419FE2733}" type="presOf" srcId="{8CB9D840-26AC-4B3C-99AB-7AFFC7905E7B}" destId="{ACDA8FFA-C8E8-2048-994C-E9E10A360765}" srcOrd="1" destOrd="0" presId="urn:microsoft.com/office/officeart/2005/8/layout/list1"/>
    <dgm:cxn modelId="{D97B366D-E202-456C-B430-56D2CD3D8D3C}" srcId="{A41204F5-9135-43D0-9317-3F02ABDC27FB}" destId="{B2E801FD-A241-4A76-AF53-55D9ADCA4AEF}" srcOrd="1" destOrd="0" parTransId="{988B7D8B-F00C-42AB-85AC-BF1D48A49114}" sibTransId="{3A85406E-0181-4F6A-9AAA-8160E27383E7}"/>
    <dgm:cxn modelId="{D78F4C6F-FDC4-43E9-8BA7-D219527495CC}" type="presOf" srcId="{BDEA8A96-4E89-41EA-B7EF-849576E751B0}" destId="{B5703060-A6EE-4B61-9F88-31436C25A174}" srcOrd="0" destOrd="0" presId="urn:microsoft.com/office/officeart/2005/8/layout/list1"/>
    <dgm:cxn modelId="{06CBF670-E932-44FA-ACE0-B58B56BD7E8E}" type="presOf" srcId="{D7D78DDE-3F52-4987-B7FB-3ABA5B1EE12A}" destId="{8654B623-9BA8-B042-B5D4-5D125A43C7F9}" srcOrd="1" destOrd="0" presId="urn:microsoft.com/office/officeart/2005/8/layout/list1"/>
    <dgm:cxn modelId="{0100C458-0A2A-4053-9D16-9B28F01FD3F1}" srcId="{8CB9D840-26AC-4B3C-99AB-7AFFC7905E7B}" destId="{4F57DDB8-1199-4EC5-8184-47A34E0346E7}" srcOrd="0" destOrd="0" parTransId="{14D8E0A9-F78E-4563-9407-1CB4C77D4DB9}" sibTransId="{C6CDAE10-97B2-42B9-AB5B-6DA3BFD38E63}"/>
    <dgm:cxn modelId="{59279D7B-43D2-4477-B900-788E9F13A81E}" srcId="{10878A90-4F6E-40A1-B9A4-8722744045FD}" destId="{8CB9D840-26AC-4B3C-99AB-7AFFC7905E7B}" srcOrd="4" destOrd="0" parTransId="{17BF43E1-867A-4031-AB5C-7E1BB06376EB}" sibTransId="{E00C2192-82E3-44F0-9DE3-C66EA70D3EB9}"/>
    <dgm:cxn modelId="{3F2BD68B-5FC6-43AF-A572-45FDD06489FA}" type="presOf" srcId="{58E487E5-A891-4483-B56B-DC149391F9EB}" destId="{BA681A8D-51D2-AF40-B151-17EAED8130CC}" srcOrd="0" destOrd="0" presId="urn:microsoft.com/office/officeart/2005/8/layout/list1"/>
    <dgm:cxn modelId="{40363A8C-1495-4A8C-9E40-FB97218A44E4}" srcId="{8CB9D840-26AC-4B3C-99AB-7AFFC7905E7B}" destId="{1F29EE50-4C6D-4F60-8D10-5864DFA87EF4}" srcOrd="2" destOrd="0" parTransId="{2B5DFDD7-6CB6-46C3-A0E8-BF117E313DFA}" sibTransId="{3A1FC0C4-7A05-439C-B4C2-93F719EC2FB1}"/>
    <dgm:cxn modelId="{753E0A8D-DFB9-405E-A7B4-B2421C7B6486}" type="presOf" srcId="{5345B209-5146-4F10-9F48-836113E5DDD0}" destId="{A90C8C27-BBFB-6643-8D06-6221E480B1A6}" srcOrd="0" destOrd="0" presId="urn:microsoft.com/office/officeart/2005/8/layout/list1"/>
    <dgm:cxn modelId="{02AC8F9D-DA63-492B-A549-849903346540}" type="presOf" srcId="{4F57DDB8-1199-4EC5-8184-47A34E0346E7}" destId="{9A400D38-BB99-D041-B874-3FD98A9129BB}" srcOrd="0" destOrd="0" presId="urn:microsoft.com/office/officeart/2005/8/layout/list1"/>
    <dgm:cxn modelId="{67371FAC-9539-42AB-BEFC-F7CDFDCCFEB8}" srcId="{A41204F5-9135-43D0-9317-3F02ABDC27FB}" destId="{BE5D55A7-072A-4E8B-AC9B-2518F98328ED}" srcOrd="3" destOrd="0" parTransId="{FF5BD912-F30B-47BF-98DD-29AC9850560F}" sibTransId="{20E1D171-53E8-4FB2-829F-C15881BA7BD4}"/>
    <dgm:cxn modelId="{516A41B0-E669-4F36-9AB0-10868F06C316}" srcId="{A41204F5-9135-43D0-9317-3F02ABDC27FB}" destId="{58E487E5-A891-4483-B56B-DC149391F9EB}" srcOrd="0" destOrd="0" parTransId="{849E63AA-6398-40F5-B3B3-1A22E16F349C}" sibTransId="{644EDB85-1D5F-4C48-9EC2-9EA78E3D3CD3}"/>
    <dgm:cxn modelId="{5B207CBA-A64D-4005-9B27-6AECE66E602C}" srcId="{A41204F5-9135-43D0-9317-3F02ABDC27FB}" destId="{E2644805-F4EC-4161-9071-3467E25CF934}" srcOrd="2" destOrd="0" parTransId="{7A0636EE-80A3-45F0-AEE6-4BC0303D8EA1}" sibTransId="{F5DCC915-4273-426E-A7AF-56176520A9A3}"/>
    <dgm:cxn modelId="{EBE670BF-B9B9-49DE-9026-C328CB1E63C4}" type="presOf" srcId="{8CB9D840-26AC-4B3C-99AB-7AFFC7905E7B}" destId="{A2E25E8A-AF23-4941-A6C4-9DA64709BF24}" srcOrd="0" destOrd="0" presId="urn:microsoft.com/office/officeart/2005/8/layout/list1"/>
    <dgm:cxn modelId="{F8F804C1-5D05-4CC2-9B9C-E6DF53C047F7}" srcId="{10878A90-4F6E-40A1-B9A4-8722744045FD}" destId="{A41204F5-9135-43D0-9317-3F02ABDC27FB}" srcOrd="0" destOrd="0" parTransId="{D5FF348B-7A30-43DB-8DFE-79132522294A}" sibTransId="{98BADBD0-30D7-4A4D-976A-134960BF3C4D}"/>
    <dgm:cxn modelId="{CE460DC5-88B2-4112-A430-BE5813A90E0E}" srcId="{10878A90-4F6E-40A1-B9A4-8722744045FD}" destId="{8F034CBE-3E9F-41CE-B794-B8E88850ACF0}" srcOrd="3" destOrd="0" parTransId="{802A9258-AADF-4390-82ED-637B7110940D}" sibTransId="{6BB0F966-262B-4107-887E-78C951E27546}"/>
    <dgm:cxn modelId="{BA8DD2C8-520E-9044-A353-A49889312E95}" type="presOf" srcId="{10878A90-4F6E-40A1-B9A4-8722744045FD}" destId="{B0D7FB3C-E6BC-234A-83EE-6B00D72B9C38}" srcOrd="0" destOrd="0" presId="urn:microsoft.com/office/officeart/2005/8/layout/list1"/>
    <dgm:cxn modelId="{E9BDC3CF-A36C-4A18-BD48-3A01814BB85F}" type="presOf" srcId="{C91E20A2-F05E-4E45-8F08-3560D4ACDADE}" destId="{9A400D38-BB99-D041-B874-3FD98A9129BB}" srcOrd="0" destOrd="1" presId="urn:microsoft.com/office/officeart/2005/8/layout/list1"/>
    <dgm:cxn modelId="{EDBC8BD5-43F7-45CC-B167-2472E665D999}" type="presOf" srcId="{8F034CBE-3E9F-41CE-B794-B8E88850ACF0}" destId="{D5DD9645-EA65-9C4B-8793-82ED85A44C24}" srcOrd="0" destOrd="0" presId="urn:microsoft.com/office/officeart/2005/8/layout/list1"/>
    <dgm:cxn modelId="{DC8F85DA-05D6-414C-BF36-A09E0F0C953F}" type="presOf" srcId="{1F29EE50-4C6D-4F60-8D10-5864DFA87EF4}" destId="{9A400D38-BB99-D041-B874-3FD98A9129BB}" srcOrd="0" destOrd="2" presId="urn:microsoft.com/office/officeart/2005/8/layout/list1"/>
    <dgm:cxn modelId="{B43D4EDF-7B35-4C6D-9CA4-8525710CBA0B}" type="presOf" srcId="{A41204F5-9135-43D0-9317-3F02ABDC27FB}" destId="{7FEEEF70-8C8D-CB44-844C-C4662220BE14}" srcOrd="1" destOrd="0" presId="urn:microsoft.com/office/officeart/2005/8/layout/list1"/>
    <dgm:cxn modelId="{317437E0-A3CA-4342-A73C-BAF866EF4EA6}" type="presOf" srcId="{BDEA8A96-4E89-41EA-B7EF-849576E751B0}" destId="{BC80BCF6-B9A1-45E0-89F2-23B4BFBC73F4}" srcOrd="1" destOrd="0" presId="urn:microsoft.com/office/officeart/2005/8/layout/list1"/>
    <dgm:cxn modelId="{03BF42E5-CBEE-41AA-ABF8-728D6673AD8B}" srcId="{10878A90-4F6E-40A1-B9A4-8722744045FD}" destId="{D7D78DDE-3F52-4987-B7FB-3ABA5B1EE12A}" srcOrd="2" destOrd="0" parTransId="{50742E74-466F-442E-8043-94727B5B7D62}" sibTransId="{0DB7E131-2744-4D8C-88AF-624E1F35E9DA}"/>
    <dgm:cxn modelId="{98705FF6-A40E-41A0-8C2E-C62C79F4A4BF}" type="presOf" srcId="{B2E801FD-A241-4A76-AF53-55D9ADCA4AEF}" destId="{BA681A8D-51D2-AF40-B151-17EAED8130CC}" srcOrd="0" destOrd="1" presId="urn:microsoft.com/office/officeart/2005/8/layout/list1"/>
    <dgm:cxn modelId="{4EFC3BF7-3998-48D3-84E8-4978867BAD7B}" type="presOf" srcId="{BE5D55A7-072A-4E8B-AC9B-2518F98328ED}" destId="{BA681A8D-51D2-AF40-B151-17EAED8130CC}" srcOrd="0" destOrd="3" presId="urn:microsoft.com/office/officeart/2005/8/layout/list1"/>
    <dgm:cxn modelId="{B3DAE7F7-772B-4243-A7F0-A0B4DD7BD4CB}" type="presOf" srcId="{A61B2FD6-33B1-4BAE-9F07-00790AA2A019}" destId="{23E95B66-316E-4036-90B7-F9378845312D}" srcOrd="0" destOrd="0" presId="urn:microsoft.com/office/officeart/2005/8/layout/list1"/>
    <dgm:cxn modelId="{3A1F44FD-BF74-408F-A381-E19DD33A425A}" srcId="{10878A90-4F6E-40A1-B9A4-8722744045FD}" destId="{BDEA8A96-4E89-41EA-B7EF-849576E751B0}" srcOrd="1" destOrd="0" parTransId="{B50B91DF-AC74-4734-8269-9A6625DF53E2}" sibTransId="{726097BA-7A9C-4FB8-9473-135955A30DEA}"/>
    <dgm:cxn modelId="{36CBB66C-61E1-4480-BC17-71D95A297CF9}" type="presParOf" srcId="{B0D7FB3C-E6BC-234A-83EE-6B00D72B9C38}" destId="{51115E37-EE8A-EC43-8FB0-905DE3D3AFA3}" srcOrd="0" destOrd="0" presId="urn:microsoft.com/office/officeart/2005/8/layout/list1"/>
    <dgm:cxn modelId="{C649DAA1-3670-4DF6-B3DC-EDDF3053B670}" type="presParOf" srcId="{51115E37-EE8A-EC43-8FB0-905DE3D3AFA3}" destId="{0444B09C-2835-8E42-9631-7E3F4BA07F53}" srcOrd="0" destOrd="0" presId="urn:microsoft.com/office/officeart/2005/8/layout/list1"/>
    <dgm:cxn modelId="{3DBCD115-781F-449E-849B-AD9F1DF23578}" type="presParOf" srcId="{51115E37-EE8A-EC43-8FB0-905DE3D3AFA3}" destId="{7FEEEF70-8C8D-CB44-844C-C4662220BE14}" srcOrd="1" destOrd="0" presId="urn:microsoft.com/office/officeart/2005/8/layout/list1"/>
    <dgm:cxn modelId="{3EFBA673-9A67-47C9-9555-6B3EE50D319E}" type="presParOf" srcId="{B0D7FB3C-E6BC-234A-83EE-6B00D72B9C38}" destId="{BA848C29-CB22-C746-878A-A71CF73BE89B}" srcOrd="1" destOrd="0" presId="urn:microsoft.com/office/officeart/2005/8/layout/list1"/>
    <dgm:cxn modelId="{7FCDE039-FC65-48F0-B245-ACAB42065112}" type="presParOf" srcId="{B0D7FB3C-E6BC-234A-83EE-6B00D72B9C38}" destId="{BA681A8D-51D2-AF40-B151-17EAED8130CC}" srcOrd="2" destOrd="0" presId="urn:microsoft.com/office/officeart/2005/8/layout/list1"/>
    <dgm:cxn modelId="{C272D9B1-42EA-4AAC-BBDB-3BAB7FE34D1C}" type="presParOf" srcId="{B0D7FB3C-E6BC-234A-83EE-6B00D72B9C38}" destId="{8725C4E2-43F7-1C43-B3B8-83313C217037}" srcOrd="3" destOrd="0" presId="urn:microsoft.com/office/officeart/2005/8/layout/list1"/>
    <dgm:cxn modelId="{BA8945AE-A56E-417B-9D2A-4526EBCE0E24}" type="presParOf" srcId="{B0D7FB3C-E6BC-234A-83EE-6B00D72B9C38}" destId="{FA8AA752-5A20-474A-BCA4-EBDC774AFB54}" srcOrd="4" destOrd="0" presId="urn:microsoft.com/office/officeart/2005/8/layout/list1"/>
    <dgm:cxn modelId="{2632FC2E-E305-4F4D-A4D9-291C691F39D6}" type="presParOf" srcId="{FA8AA752-5A20-474A-BCA4-EBDC774AFB54}" destId="{B5703060-A6EE-4B61-9F88-31436C25A174}" srcOrd="0" destOrd="0" presId="urn:microsoft.com/office/officeart/2005/8/layout/list1"/>
    <dgm:cxn modelId="{0A7142BD-4E01-49B6-8919-704C14BE6B28}" type="presParOf" srcId="{FA8AA752-5A20-474A-BCA4-EBDC774AFB54}" destId="{BC80BCF6-B9A1-45E0-89F2-23B4BFBC73F4}" srcOrd="1" destOrd="0" presId="urn:microsoft.com/office/officeart/2005/8/layout/list1"/>
    <dgm:cxn modelId="{DD5956D9-565B-4B93-BD6F-CF71B8B1186B}" type="presParOf" srcId="{B0D7FB3C-E6BC-234A-83EE-6B00D72B9C38}" destId="{90A0B543-EA9C-4ECE-BE7C-05EE7951069E}" srcOrd="5" destOrd="0" presId="urn:microsoft.com/office/officeart/2005/8/layout/list1"/>
    <dgm:cxn modelId="{60C4B771-E6D1-43B1-AD00-B4F0363983FA}" type="presParOf" srcId="{B0D7FB3C-E6BC-234A-83EE-6B00D72B9C38}" destId="{23E95B66-316E-4036-90B7-F9378845312D}" srcOrd="6" destOrd="0" presId="urn:microsoft.com/office/officeart/2005/8/layout/list1"/>
    <dgm:cxn modelId="{DC2393FD-F746-459A-9240-FAD71ECDFDBD}" type="presParOf" srcId="{B0D7FB3C-E6BC-234A-83EE-6B00D72B9C38}" destId="{932BB9D9-C00F-4C47-A06A-65BCAF366172}" srcOrd="7" destOrd="0" presId="urn:microsoft.com/office/officeart/2005/8/layout/list1"/>
    <dgm:cxn modelId="{B7E24550-C70A-42FF-980E-63451259F1E5}" type="presParOf" srcId="{B0D7FB3C-E6BC-234A-83EE-6B00D72B9C38}" destId="{8D4EC250-F65C-394F-AA3D-E0659BE159ED}" srcOrd="8" destOrd="0" presId="urn:microsoft.com/office/officeart/2005/8/layout/list1"/>
    <dgm:cxn modelId="{2E2293B7-2F09-41F1-80F2-D16D38B97B72}" type="presParOf" srcId="{8D4EC250-F65C-394F-AA3D-E0659BE159ED}" destId="{B14BDB4F-B874-FF43-BCE8-35CF67402465}" srcOrd="0" destOrd="0" presId="urn:microsoft.com/office/officeart/2005/8/layout/list1"/>
    <dgm:cxn modelId="{57E9BA12-F8AF-4EAF-9EE4-584E1496551A}" type="presParOf" srcId="{8D4EC250-F65C-394F-AA3D-E0659BE159ED}" destId="{8654B623-9BA8-B042-B5D4-5D125A43C7F9}" srcOrd="1" destOrd="0" presId="urn:microsoft.com/office/officeart/2005/8/layout/list1"/>
    <dgm:cxn modelId="{A901695A-D407-4265-8037-AA8EEB158416}" type="presParOf" srcId="{B0D7FB3C-E6BC-234A-83EE-6B00D72B9C38}" destId="{5050A2BB-6E0B-F849-B836-15A46F749EE3}" srcOrd="9" destOrd="0" presId="urn:microsoft.com/office/officeart/2005/8/layout/list1"/>
    <dgm:cxn modelId="{345FC45D-6D72-4204-B9E1-98A95AE7DE75}" type="presParOf" srcId="{B0D7FB3C-E6BC-234A-83EE-6B00D72B9C38}" destId="{A90C8C27-BBFB-6643-8D06-6221E480B1A6}" srcOrd="10" destOrd="0" presId="urn:microsoft.com/office/officeart/2005/8/layout/list1"/>
    <dgm:cxn modelId="{9D941EC1-4DEB-48BA-B18E-47DECAAFFFD4}" type="presParOf" srcId="{B0D7FB3C-E6BC-234A-83EE-6B00D72B9C38}" destId="{B6DA9C98-9C90-4748-A6ED-697A7E149335}" srcOrd="11" destOrd="0" presId="urn:microsoft.com/office/officeart/2005/8/layout/list1"/>
    <dgm:cxn modelId="{41F25C02-4F5A-40C0-B76A-EB85421D519C}" type="presParOf" srcId="{B0D7FB3C-E6BC-234A-83EE-6B00D72B9C38}" destId="{D9629C4A-23C6-C54A-86AA-E43253BF569E}" srcOrd="12" destOrd="0" presId="urn:microsoft.com/office/officeart/2005/8/layout/list1"/>
    <dgm:cxn modelId="{762AF591-B2C1-4E9E-AD50-9E16EC4643AF}" type="presParOf" srcId="{D9629C4A-23C6-C54A-86AA-E43253BF569E}" destId="{D5DD9645-EA65-9C4B-8793-82ED85A44C24}" srcOrd="0" destOrd="0" presId="urn:microsoft.com/office/officeart/2005/8/layout/list1"/>
    <dgm:cxn modelId="{83344808-CF2D-4215-92A0-491A6AE4C030}" type="presParOf" srcId="{D9629C4A-23C6-C54A-86AA-E43253BF569E}" destId="{9349FFDF-52FF-034E-B352-5AFC24BBA7BE}" srcOrd="1" destOrd="0" presId="urn:microsoft.com/office/officeart/2005/8/layout/list1"/>
    <dgm:cxn modelId="{4FE6140E-4D55-433E-89EC-B88EADFD5B12}" type="presParOf" srcId="{B0D7FB3C-E6BC-234A-83EE-6B00D72B9C38}" destId="{04E4D094-6D93-4748-B1C1-30C73B0F27F8}" srcOrd="13" destOrd="0" presId="urn:microsoft.com/office/officeart/2005/8/layout/list1"/>
    <dgm:cxn modelId="{ACC56E1F-8B22-4693-AEAE-57A1746CAEDD}" type="presParOf" srcId="{B0D7FB3C-E6BC-234A-83EE-6B00D72B9C38}" destId="{C7956ADA-D412-1143-9D24-AD310744FD1C}" srcOrd="14" destOrd="0" presId="urn:microsoft.com/office/officeart/2005/8/layout/list1"/>
    <dgm:cxn modelId="{2AF5D011-1010-47B5-AB29-E4021F0BB1A4}" type="presParOf" srcId="{B0D7FB3C-E6BC-234A-83EE-6B00D72B9C38}" destId="{FA69B090-B50B-DB43-AA30-F8A7AE57A53F}" srcOrd="15" destOrd="0" presId="urn:microsoft.com/office/officeart/2005/8/layout/list1"/>
    <dgm:cxn modelId="{CA339F46-6E6C-43FE-B595-F6B069FFC9E4}" type="presParOf" srcId="{B0D7FB3C-E6BC-234A-83EE-6B00D72B9C38}" destId="{6F31195F-C3D5-284F-8301-08A7E331FC6F}" srcOrd="16" destOrd="0" presId="urn:microsoft.com/office/officeart/2005/8/layout/list1"/>
    <dgm:cxn modelId="{C63236C2-C5E8-466E-BFDE-C1AA40D771E7}" type="presParOf" srcId="{6F31195F-C3D5-284F-8301-08A7E331FC6F}" destId="{A2E25E8A-AF23-4941-A6C4-9DA64709BF24}" srcOrd="0" destOrd="0" presId="urn:microsoft.com/office/officeart/2005/8/layout/list1"/>
    <dgm:cxn modelId="{4B3033D8-4661-4793-B98C-03C5CA74A434}" type="presParOf" srcId="{6F31195F-C3D5-284F-8301-08A7E331FC6F}" destId="{ACDA8FFA-C8E8-2048-994C-E9E10A360765}" srcOrd="1" destOrd="0" presId="urn:microsoft.com/office/officeart/2005/8/layout/list1"/>
    <dgm:cxn modelId="{29F36243-3F30-464A-871B-F5D533DCBE37}" type="presParOf" srcId="{B0D7FB3C-E6BC-234A-83EE-6B00D72B9C38}" destId="{BE0CB326-0F75-D244-98A7-807DA22E0F18}" srcOrd="17" destOrd="0" presId="urn:microsoft.com/office/officeart/2005/8/layout/list1"/>
    <dgm:cxn modelId="{2BA3D5B3-D857-40EE-B1C3-B1F2AF9A36D8}" type="presParOf" srcId="{B0D7FB3C-E6BC-234A-83EE-6B00D72B9C38}" destId="{9A400D38-BB99-D041-B874-3FD98A9129BB}"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81A8D-51D2-AF40-B151-17EAED8130CC}">
      <dsp:nvSpPr>
        <dsp:cNvPr id="0" name=""/>
        <dsp:cNvSpPr/>
      </dsp:nvSpPr>
      <dsp:spPr>
        <a:xfrm>
          <a:off x="0" y="269565"/>
          <a:ext cx="5081562" cy="8505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4386" tIns="312420" rIns="394386"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Aptos Display" panose="02110004020202020204"/>
            </a:rPr>
            <a:t>Bar tables, dining tables, and assigned seating if you reserve your campsite</a:t>
          </a:r>
        </a:p>
      </dsp:txBody>
      <dsp:txXfrm>
        <a:off x="0" y="269565"/>
        <a:ext cx="5081562" cy="850500"/>
      </dsp:txXfrm>
    </dsp:sp>
    <dsp:sp modelId="{7FEEEF70-8C8D-CB44-844C-C4662220BE14}">
      <dsp:nvSpPr>
        <dsp:cNvPr id="0" name=""/>
        <dsp:cNvSpPr/>
      </dsp:nvSpPr>
      <dsp:spPr>
        <a:xfrm>
          <a:off x="254078" y="48165"/>
          <a:ext cx="3557093"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450" tIns="0" rIns="134450" bIns="0" numCol="1" spcCol="1270" anchor="ctr" anchorCtr="0">
          <a:noAutofit/>
        </a:bodyPr>
        <a:lstStyle/>
        <a:p>
          <a:pPr marL="0" lvl="0" indent="0" algn="l" defTabSz="666750" rtl="0">
            <a:lnSpc>
              <a:spcPct val="90000"/>
            </a:lnSpc>
            <a:spcBef>
              <a:spcPct val="0"/>
            </a:spcBef>
            <a:spcAft>
              <a:spcPct val="35000"/>
            </a:spcAft>
            <a:buNone/>
          </a:pPr>
          <a:r>
            <a:rPr lang="en-US" sz="1500" kern="1200" dirty="0">
              <a:latin typeface="Aptos Display" panose="02110004020202020204"/>
            </a:rPr>
            <a:t>Hybrid Dining Options</a:t>
          </a:r>
          <a:endParaRPr lang="en-US" sz="1500" kern="1200" dirty="0"/>
        </a:p>
      </dsp:txBody>
      <dsp:txXfrm>
        <a:off x="275694" y="69781"/>
        <a:ext cx="3513861" cy="399568"/>
      </dsp:txXfrm>
    </dsp:sp>
    <dsp:sp modelId="{A90C8C27-BBFB-6643-8D06-6221E480B1A6}">
      <dsp:nvSpPr>
        <dsp:cNvPr id="0" name=""/>
        <dsp:cNvSpPr/>
      </dsp:nvSpPr>
      <dsp:spPr>
        <a:xfrm>
          <a:off x="0" y="1422466"/>
          <a:ext cx="5081562" cy="63787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4386" tIns="312420" rIns="394386"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Aptos Display" panose="02110004020202020204"/>
            </a:rPr>
            <a:t>Games &amp; Raffles return during silent auction</a:t>
          </a:r>
        </a:p>
      </dsp:txBody>
      <dsp:txXfrm>
        <a:off x="0" y="1422466"/>
        <a:ext cx="5081562" cy="637875"/>
      </dsp:txXfrm>
    </dsp:sp>
    <dsp:sp modelId="{8654B623-9BA8-B042-B5D4-5D125A43C7F9}">
      <dsp:nvSpPr>
        <dsp:cNvPr id="0" name=""/>
        <dsp:cNvSpPr/>
      </dsp:nvSpPr>
      <dsp:spPr>
        <a:xfrm>
          <a:off x="254078" y="1201066"/>
          <a:ext cx="3557093"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450" tIns="0" rIns="134450" bIns="0" numCol="1" spcCol="1270" anchor="ctr" anchorCtr="0">
          <a:noAutofit/>
        </a:bodyPr>
        <a:lstStyle/>
        <a:p>
          <a:pPr marL="0" lvl="0" indent="0" algn="l" defTabSz="666750" rtl="0">
            <a:lnSpc>
              <a:spcPct val="90000"/>
            </a:lnSpc>
            <a:spcBef>
              <a:spcPct val="0"/>
            </a:spcBef>
            <a:spcAft>
              <a:spcPct val="35000"/>
            </a:spcAft>
            <a:buNone/>
          </a:pPr>
          <a:r>
            <a:rPr lang="en-US" sz="1500" kern="1200" dirty="0">
              <a:latin typeface="Aptos Display" panose="02110004020202020204"/>
            </a:rPr>
            <a:t>Activities Before Live Auction</a:t>
          </a:r>
          <a:endParaRPr lang="en-US" sz="1500" kern="1200" dirty="0"/>
        </a:p>
      </dsp:txBody>
      <dsp:txXfrm>
        <a:off x="275694" y="1222682"/>
        <a:ext cx="3513861" cy="399568"/>
      </dsp:txXfrm>
    </dsp:sp>
    <dsp:sp modelId="{4CE5CD30-5E08-4D8F-9D4C-4EFE75526846}">
      <dsp:nvSpPr>
        <dsp:cNvPr id="0" name=""/>
        <dsp:cNvSpPr/>
      </dsp:nvSpPr>
      <dsp:spPr>
        <a:xfrm>
          <a:off x="0" y="2362740"/>
          <a:ext cx="5081562" cy="16065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4386" tIns="312420" rIns="394386"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latin typeface="Aptos Display" panose="02110004020202020204"/>
            </a:rPr>
            <a:t>Back to a central stage with dining tables around</a:t>
          </a:r>
          <a:endParaRPr lang="en-US" sz="1500" kern="1200" dirty="0"/>
        </a:p>
        <a:p>
          <a:pPr marL="114300" lvl="1" indent="-114300" algn="l" defTabSz="666750" rtl="0">
            <a:lnSpc>
              <a:spcPct val="90000"/>
            </a:lnSpc>
            <a:spcBef>
              <a:spcPct val="0"/>
            </a:spcBef>
            <a:spcAft>
              <a:spcPct val="15000"/>
            </a:spcAft>
            <a:buChar char="•"/>
          </a:pPr>
          <a:r>
            <a:rPr lang="en-US" sz="1500" kern="1200" dirty="0">
              <a:latin typeface="Aptos Display" panose="02110004020202020204"/>
            </a:rPr>
            <a:t>Live auction &amp; dinner together again</a:t>
          </a:r>
        </a:p>
        <a:p>
          <a:pPr marL="114300" lvl="1" indent="-114300" algn="l" defTabSz="666750" rtl="0">
            <a:lnSpc>
              <a:spcPct val="90000"/>
            </a:lnSpc>
            <a:spcBef>
              <a:spcPct val="0"/>
            </a:spcBef>
            <a:spcAft>
              <a:spcPct val="15000"/>
            </a:spcAft>
            <a:buChar char="•"/>
          </a:pPr>
          <a:r>
            <a:rPr lang="en-US" sz="1500" kern="1200" dirty="0">
              <a:latin typeface="Aptos Display" panose="02110004020202020204"/>
            </a:rPr>
            <a:t>NO BAR CLOSURE!</a:t>
          </a:r>
        </a:p>
        <a:p>
          <a:pPr marL="114300" lvl="1" indent="-114300" algn="l" defTabSz="666750" rtl="0">
            <a:lnSpc>
              <a:spcPct val="90000"/>
            </a:lnSpc>
            <a:spcBef>
              <a:spcPct val="0"/>
            </a:spcBef>
            <a:spcAft>
              <a:spcPct val="15000"/>
            </a:spcAft>
            <a:buChar char="•"/>
          </a:pPr>
          <a:r>
            <a:rPr lang="en-US" sz="1500" kern="1200" dirty="0">
              <a:latin typeface="Aptos Display" panose="02110004020202020204"/>
            </a:rPr>
            <a:t>Dessert Dash as part of live auction with more variety, less cakes</a:t>
          </a:r>
        </a:p>
      </dsp:txBody>
      <dsp:txXfrm>
        <a:off x="0" y="2362740"/>
        <a:ext cx="5081562" cy="1606500"/>
      </dsp:txXfrm>
    </dsp:sp>
    <dsp:sp modelId="{B7F29F96-4D8A-4987-ABB7-F38DCA97DEEA}">
      <dsp:nvSpPr>
        <dsp:cNvPr id="0" name=""/>
        <dsp:cNvSpPr/>
      </dsp:nvSpPr>
      <dsp:spPr>
        <a:xfrm>
          <a:off x="254078" y="2141341"/>
          <a:ext cx="3557093"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450" tIns="0" rIns="134450" bIns="0" numCol="1" spcCol="1270" anchor="ctr" anchorCtr="0">
          <a:noAutofit/>
        </a:bodyPr>
        <a:lstStyle/>
        <a:p>
          <a:pPr marL="0" lvl="0" indent="0" algn="l" defTabSz="666750" rtl="0">
            <a:lnSpc>
              <a:spcPct val="90000"/>
            </a:lnSpc>
            <a:spcBef>
              <a:spcPct val="0"/>
            </a:spcBef>
            <a:spcAft>
              <a:spcPct val="35000"/>
            </a:spcAft>
            <a:buNone/>
          </a:pPr>
          <a:r>
            <a:rPr lang="en-US" sz="1500" kern="1200" dirty="0">
              <a:latin typeface="Aptos Display" panose="02110004020202020204"/>
            </a:rPr>
            <a:t>Live Auction</a:t>
          </a:r>
        </a:p>
      </dsp:txBody>
      <dsp:txXfrm>
        <a:off x="275694" y="2162957"/>
        <a:ext cx="3513861"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81A8D-51D2-AF40-B151-17EAED8130CC}">
      <dsp:nvSpPr>
        <dsp:cNvPr id="0" name=""/>
        <dsp:cNvSpPr/>
      </dsp:nvSpPr>
      <dsp:spPr>
        <a:xfrm>
          <a:off x="0" y="222511"/>
          <a:ext cx="5491137" cy="1096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173" tIns="249936" rIns="426173"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latin typeface="Aptos Display" panose="02110004020202020204"/>
            </a:rPr>
            <a:t>Fremont Studios</a:t>
          </a:r>
          <a:endParaRPr lang="en-US" sz="1200" kern="1200" dirty="0"/>
        </a:p>
        <a:p>
          <a:pPr marL="114300" lvl="1" indent="-114300" algn="l" defTabSz="533400" rtl="0">
            <a:lnSpc>
              <a:spcPct val="90000"/>
            </a:lnSpc>
            <a:spcBef>
              <a:spcPct val="0"/>
            </a:spcBef>
            <a:spcAft>
              <a:spcPct val="15000"/>
            </a:spcAft>
            <a:buChar char="•"/>
          </a:pPr>
          <a:r>
            <a:rPr lang="en-US" sz="1200" kern="1200" dirty="0">
              <a:latin typeface="Aptos Display" panose="02110004020202020204"/>
            </a:rPr>
            <a:t>General Layout of Event</a:t>
          </a:r>
        </a:p>
        <a:p>
          <a:pPr marL="114300" lvl="1" indent="-114300" algn="l" defTabSz="533400" rtl="0">
            <a:lnSpc>
              <a:spcPct val="90000"/>
            </a:lnSpc>
            <a:spcBef>
              <a:spcPct val="0"/>
            </a:spcBef>
            <a:spcAft>
              <a:spcPct val="15000"/>
            </a:spcAft>
            <a:buChar char="•"/>
          </a:pPr>
          <a:r>
            <a:rPr lang="en-US" sz="1200" kern="1200" dirty="0">
              <a:latin typeface="Aptos Display" panose="02110004020202020204"/>
            </a:rPr>
            <a:t>Expect a Great Time</a:t>
          </a:r>
        </a:p>
        <a:p>
          <a:pPr marL="114300" lvl="1" indent="-114300" algn="l" defTabSz="533400" rtl="0">
            <a:lnSpc>
              <a:spcPct val="90000"/>
            </a:lnSpc>
            <a:spcBef>
              <a:spcPct val="0"/>
            </a:spcBef>
            <a:spcAft>
              <a:spcPct val="15000"/>
            </a:spcAft>
            <a:buChar char="•"/>
          </a:pPr>
          <a:r>
            <a:rPr lang="en-US" sz="1200" kern="1200" dirty="0">
              <a:latin typeface="Aptos Display" panose="02110004020202020204"/>
            </a:rPr>
            <a:t>After Party</a:t>
          </a:r>
        </a:p>
      </dsp:txBody>
      <dsp:txXfrm>
        <a:off x="0" y="222511"/>
        <a:ext cx="5491137" cy="1096200"/>
      </dsp:txXfrm>
    </dsp:sp>
    <dsp:sp modelId="{7FEEEF70-8C8D-CB44-844C-C4662220BE14}">
      <dsp:nvSpPr>
        <dsp:cNvPr id="0" name=""/>
        <dsp:cNvSpPr/>
      </dsp:nvSpPr>
      <dsp:spPr>
        <a:xfrm>
          <a:off x="274556" y="45391"/>
          <a:ext cx="3843795" cy="3542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286" tIns="0" rIns="145286" bIns="0" numCol="1" spcCol="1270" anchor="ctr" anchorCtr="0">
          <a:noAutofit/>
        </a:bodyPr>
        <a:lstStyle/>
        <a:p>
          <a:pPr marL="0" lvl="0" indent="0" algn="l" defTabSz="533400" rtl="0">
            <a:lnSpc>
              <a:spcPct val="90000"/>
            </a:lnSpc>
            <a:spcBef>
              <a:spcPct val="0"/>
            </a:spcBef>
            <a:spcAft>
              <a:spcPct val="35000"/>
            </a:spcAft>
            <a:buNone/>
          </a:pPr>
          <a:r>
            <a:rPr lang="en-US" sz="1200" kern="1200" dirty="0">
              <a:latin typeface="Aptos Display" panose="02110004020202020204"/>
            </a:rPr>
            <a:t>Location &amp; Vibes</a:t>
          </a:r>
          <a:endParaRPr lang="en-US" sz="1200" kern="1200" dirty="0"/>
        </a:p>
      </dsp:txBody>
      <dsp:txXfrm>
        <a:off x="291849" y="62684"/>
        <a:ext cx="3809209" cy="319654"/>
      </dsp:txXfrm>
    </dsp:sp>
    <dsp:sp modelId="{23E95B66-316E-4036-90B7-F9378845312D}">
      <dsp:nvSpPr>
        <dsp:cNvPr id="0" name=""/>
        <dsp:cNvSpPr/>
      </dsp:nvSpPr>
      <dsp:spPr>
        <a:xfrm>
          <a:off x="0" y="1560631"/>
          <a:ext cx="5491137" cy="5103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173" tIns="249936" rIns="426173"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latin typeface="Aptos Display" panose="02110004020202020204"/>
            </a:rPr>
            <a:t>4 tables for buffet style dinner</a:t>
          </a:r>
        </a:p>
      </dsp:txBody>
      <dsp:txXfrm>
        <a:off x="0" y="1560631"/>
        <a:ext cx="5491137" cy="510300"/>
      </dsp:txXfrm>
    </dsp:sp>
    <dsp:sp modelId="{BC80BCF6-B9A1-45E0-89F2-23B4BFBC73F4}">
      <dsp:nvSpPr>
        <dsp:cNvPr id="0" name=""/>
        <dsp:cNvSpPr/>
      </dsp:nvSpPr>
      <dsp:spPr>
        <a:xfrm>
          <a:off x="274556" y="1383511"/>
          <a:ext cx="3843795" cy="3542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286" tIns="0" rIns="145286" bIns="0" numCol="1" spcCol="1270" anchor="ctr" anchorCtr="0">
          <a:noAutofit/>
        </a:bodyPr>
        <a:lstStyle/>
        <a:p>
          <a:pPr marL="0" lvl="0" indent="0" algn="l" defTabSz="533400" rtl="0">
            <a:lnSpc>
              <a:spcPct val="90000"/>
            </a:lnSpc>
            <a:spcBef>
              <a:spcPct val="0"/>
            </a:spcBef>
            <a:spcAft>
              <a:spcPct val="35000"/>
            </a:spcAft>
            <a:buNone/>
          </a:pPr>
          <a:r>
            <a:rPr lang="en-US" sz="1200" kern="1200" dirty="0">
              <a:latin typeface="Aptos Display" panose="02110004020202020204"/>
            </a:rPr>
            <a:t>Food </a:t>
          </a:r>
        </a:p>
      </dsp:txBody>
      <dsp:txXfrm>
        <a:off x="291849" y="1400804"/>
        <a:ext cx="3809209" cy="319654"/>
      </dsp:txXfrm>
    </dsp:sp>
    <dsp:sp modelId="{A90C8C27-BBFB-6643-8D06-6221E480B1A6}">
      <dsp:nvSpPr>
        <dsp:cNvPr id="0" name=""/>
        <dsp:cNvSpPr/>
      </dsp:nvSpPr>
      <dsp:spPr>
        <a:xfrm>
          <a:off x="0" y="2312851"/>
          <a:ext cx="5491137" cy="5103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173" tIns="249936" rIns="42617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Fewer items, focus on top performing packages</a:t>
          </a:r>
        </a:p>
      </dsp:txBody>
      <dsp:txXfrm>
        <a:off x="0" y="2312851"/>
        <a:ext cx="5491137" cy="510300"/>
      </dsp:txXfrm>
    </dsp:sp>
    <dsp:sp modelId="{8654B623-9BA8-B042-B5D4-5D125A43C7F9}">
      <dsp:nvSpPr>
        <dsp:cNvPr id="0" name=""/>
        <dsp:cNvSpPr/>
      </dsp:nvSpPr>
      <dsp:spPr>
        <a:xfrm>
          <a:off x="274556" y="2135731"/>
          <a:ext cx="3843795" cy="3542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286" tIns="0" rIns="145286" bIns="0" numCol="1" spcCol="1270" anchor="ctr" anchorCtr="0">
          <a:noAutofit/>
        </a:bodyPr>
        <a:lstStyle/>
        <a:p>
          <a:pPr marL="0" lvl="0" indent="0" algn="l" defTabSz="533400" rtl="0">
            <a:lnSpc>
              <a:spcPct val="90000"/>
            </a:lnSpc>
            <a:spcBef>
              <a:spcPct val="0"/>
            </a:spcBef>
            <a:spcAft>
              <a:spcPct val="35000"/>
            </a:spcAft>
            <a:buNone/>
          </a:pPr>
          <a:r>
            <a:rPr lang="en-US" sz="1200" kern="1200" dirty="0">
              <a:latin typeface="Aptos Display" panose="02110004020202020204"/>
            </a:rPr>
            <a:t>Stick with Shortened</a:t>
          </a:r>
          <a:r>
            <a:rPr lang="en-US" sz="1200" kern="1200" dirty="0"/>
            <a:t> Live Auction</a:t>
          </a:r>
        </a:p>
      </dsp:txBody>
      <dsp:txXfrm>
        <a:off x="291849" y="2153024"/>
        <a:ext cx="3809209" cy="319654"/>
      </dsp:txXfrm>
    </dsp:sp>
    <dsp:sp modelId="{C7956ADA-D412-1143-9D24-AD310744FD1C}">
      <dsp:nvSpPr>
        <dsp:cNvPr id="0" name=""/>
        <dsp:cNvSpPr/>
      </dsp:nvSpPr>
      <dsp:spPr>
        <a:xfrm>
          <a:off x="0" y="3065071"/>
          <a:ext cx="5491137" cy="5103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173" tIns="249936" rIns="426173"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latin typeface="Aptos Display" panose="02110004020202020204"/>
            </a:rPr>
            <a:t>Ticket </a:t>
          </a:r>
          <a:r>
            <a:rPr lang="en-US" sz="1200" kern="1200" dirty="0"/>
            <a:t>costs</a:t>
          </a:r>
          <a:r>
            <a:rPr lang="en-US" sz="1200" kern="1200" dirty="0">
              <a:latin typeface="Aptos Display" panose="02110004020202020204"/>
            </a:rPr>
            <a:t> &amp; availability</a:t>
          </a:r>
          <a:endParaRPr lang="en-US" sz="1200" kern="1200" dirty="0"/>
        </a:p>
      </dsp:txBody>
      <dsp:txXfrm>
        <a:off x="0" y="3065071"/>
        <a:ext cx="5491137" cy="510300"/>
      </dsp:txXfrm>
    </dsp:sp>
    <dsp:sp modelId="{9349FFDF-52FF-034E-B352-5AFC24BBA7BE}">
      <dsp:nvSpPr>
        <dsp:cNvPr id="0" name=""/>
        <dsp:cNvSpPr/>
      </dsp:nvSpPr>
      <dsp:spPr>
        <a:xfrm>
          <a:off x="274556" y="2887950"/>
          <a:ext cx="3843795" cy="3542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286" tIns="0" rIns="145286" bIns="0" numCol="1" spcCol="1270" anchor="ctr" anchorCtr="0">
          <a:noAutofit/>
        </a:bodyPr>
        <a:lstStyle/>
        <a:p>
          <a:pPr marL="0" lvl="0" indent="0" algn="l" defTabSz="533400" rtl="0">
            <a:lnSpc>
              <a:spcPct val="90000"/>
            </a:lnSpc>
            <a:spcBef>
              <a:spcPct val="0"/>
            </a:spcBef>
            <a:spcAft>
              <a:spcPct val="35000"/>
            </a:spcAft>
            <a:buNone/>
          </a:pPr>
          <a:r>
            <a:rPr lang="en-US" sz="1200" kern="1200" dirty="0">
              <a:latin typeface="Aptos Display" panose="02110004020202020204"/>
            </a:rPr>
            <a:t>Accessible</a:t>
          </a:r>
          <a:r>
            <a:rPr lang="en-US" sz="1200" kern="1200" dirty="0"/>
            <a:t> Event</a:t>
          </a:r>
        </a:p>
      </dsp:txBody>
      <dsp:txXfrm>
        <a:off x="291849" y="2905243"/>
        <a:ext cx="3809209" cy="319654"/>
      </dsp:txXfrm>
    </dsp:sp>
    <dsp:sp modelId="{9A400D38-BB99-D041-B874-3FD98A9129BB}">
      <dsp:nvSpPr>
        <dsp:cNvPr id="0" name=""/>
        <dsp:cNvSpPr/>
      </dsp:nvSpPr>
      <dsp:spPr>
        <a:xfrm>
          <a:off x="0" y="3817291"/>
          <a:ext cx="5491137" cy="907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6173" tIns="249936" rIns="426173"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Class packages</a:t>
          </a:r>
          <a:r>
            <a:rPr lang="en-US" sz="1200" kern="1200" dirty="0">
              <a:latin typeface="Aptos Display" panose="02110004020202020204"/>
            </a:rPr>
            <a:t> </a:t>
          </a:r>
          <a:endParaRPr lang="en-US" sz="1200" kern="1200" dirty="0"/>
        </a:p>
        <a:p>
          <a:pPr marL="114300" lvl="1" indent="-114300" algn="l" defTabSz="533400">
            <a:lnSpc>
              <a:spcPct val="90000"/>
            </a:lnSpc>
            <a:spcBef>
              <a:spcPct val="0"/>
            </a:spcBef>
            <a:spcAft>
              <a:spcPct val="15000"/>
            </a:spcAft>
            <a:buChar char="•"/>
          </a:pPr>
          <a:r>
            <a:rPr lang="en-US" sz="1200" kern="1200" dirty="0"/>
            <a:t>Classroom Art</a:t>
          </a:r>
        </a:p>
        <a:p>
          <a:pPr marL="114300" lvl="1" indent="-114300" algn="l" defTabSz="533400">
            <a:lnSpc>
              <a:spcPct val="90000"/>
            </a:lnSpc>
            <a:spcBef>
              <a:spcPct val="0"/>
            </a:spcBef>
            <a:spcAft>
              <a:spcPct val="15000"/>
            </a:spcAft>
            <a:buChar char="•"/>
          </a:pPr>
          <a:r>
            <a:rPr lang="en-US" sz="1200" kern="1200" dirty="0"/>
            <a:t>Online Items</a:t>
          </a:r>
        </a:p>
      </dsp:txBody>
      <dsp:txXfrm>
        <a:off x="0" y="3817291"/>
        <a:ext cx="5491137" cy="907200"/>
      </dsp:txXfrm>
    </dsp:sp>
    <dsp:sp modelId="{ACDA8FFA-C8E8-2048-994C-E9E10A360765}">
      <dsp:nvSpPr>
        <dsp:cNvPr id="0" name=""/>
        <dsp:cNvSpPr/>
      </dsp:nvSpPr>
      <dsp:spPr>
        <a:xfrm>
          <a:off x="274556" y="3640171"/>
          <a:ext cx="3843795" cy="3542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286" tIns="0" rIns="145286" bIns="0" numCol="1" spcCol="1270" anchor="ctr" anchorCtr="0">
          <a:noAutofit/>
        </a:bodyPr>
        <a:lstStyle/>
        <a:p>
          <a:pPr marL="0" lvl="0" indent="0" algn="l" defTabSz="533400" rtl="0">
            <a:lnSpc>
              <a:spcPct val="90000"/>
            </a:lnSpc>
            <a:spcBef>
              <a:spcPct val="0"/>
            </a:spcBef>
            <a:spcAft>
              <a:spcPct val="35000"/>
            </a:spcAft>
            <a:buNone/>
          </a:pPr>
          <a:r>
            <a:rPr lang="en-US" sz="1200" kern="1200" dirty="0">
              <a:latin typeface="Aptos Display" panose="02110004020202020204"/>
            </a:rPr>
            <a:t>Auction Items</a:t>
          </a:r>
          <a:endParaRPr lang="en-US" sz="1200" kern="1200" dirty="0"/>
        </a:p>
      </dsp:txBody>
      <dsp:txXfrm>
        <a:off x="291849" y="3657464"/>
        <a:ext cx="3809209"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19C6C-F6AD-4725-A96D-9650C06C5207}" type="datetimeFigureOut">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337E6F-2FB1-4B20-A5E3-1A330C90B1E3}" type="slidenum">
              <a:t>‹#›</a:t>
            </a:fld>
            <a:endParaRPr lang="en-US"/>
          </a:p>
        </p:txBody>
      </p:sp>
    </p:spTree>
    <p:extLst>
      <p:ext uri="{BB962C8B-B14F-4D97-AF65-F5344CB8AC3E}">
        <p14:creationId xmlns:p14="http://schemas.microsoft.com/office/powerpoint/2010/main" val="1290947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Chris is the continuity and the heart of the 'behind the scenes'. </a:t>
            </a:r>
          </a:p>
        </p:txBody>
      </p:sp>
      <p:sp>
        <p:nvSpPr>
          <p:cNvPr id="4" name="Slide Number Placeholder 3"/>
          <p:cNvSpPr>
            <a:spLocks noGrp="1"/>
          </p:cNvSpPr>
          <p:nvPr>
            <p:ph type="sldNum" sz="quarter" idx="5"/>
          </p:nvPr>
        </p:nvSpPr>
        <p:spPr/>
        <p:txBody>
          <a:bodyPr/>
          <a:lstStyle/>
          <a:p>
            <a:fld id="{DE337E6F-2FB1-4B20-A5E3-1A330C90B1E3}" type="slidenum">
              <a:t>2</a:t>
            </a:fld>
            <a:endParaRPr lang="en-US"/>
          </a:p>
        </p:txBody>
      </p:sp>
    </p:spTree>
    <p:extLst>
      <p:ext uri="{BB962C8B-B14F-4D97-AF65-F5344CB8AC3E}">
        <p14:creationId xmlns:p14="http://schemas.microsoft.com/office/powerpoint/2010/main" val="101293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alpha val="80000"/>
                  </a:schemeClr>
                </a:solidFill>
              </a:rPr>
              <a:t>We've heard a LOT of your feedback and we are cooking up a camp that will be accessible, fun, full of community, and profitable!</a:t>
            </a:r>
            <a:endParaRPr lang="en-US" dirty="0"/>
          </a:p>
        </p:txBody>
      </p:sp>
      <p:sp>
        <p:nvSpPr>
          <p:cNvPr id="4" name="Slide Number Placeholder 3"/>
          <p:cNvSpPr>
            <a:spLocks noGrp="1"/>
          </p:cNvSpPr>
          <p:nvPr>
            <p:ph type="sldNum" sz="quarter" idx="5"/>
          </p:nvPr>
        </p:nvSpPr>
        <p:spPr/>
        <p:txBody>
          <a:bodyPr/>
          <a:lstStyle/>
          <a:p>
            <a:fld id="{DE337E6F-2FB1-4B20-A5E3-1A330C90B1E3}" type="slidenum">
              <a:rPr lang="en-US"/>
              <a:t>4</a:t>
            </a:fld>
            <a:endParaRPr lang="en-US"/>
          </a:p>
        </p:txBody>
      </p:sp>
    </p:spTree>
    <p:extLst>
      <p:ext uri="{BB962C8B-B14F-4D97-AF65-F5344CB8AC3E}">
        <p14:creationId xmlns:p14="http://schemas.microsoft.com/office/powerpoint/2010/main" val="1203495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Fair Share Tuition Contract</a:t>
            </a:r>
          </a:p>
          <a:p>
            <a:r>
              <a:rPr lang="en-US" dirty="0">
                <a:ea typeface="Calibri"/>
                <a:cs typeface="Calibri"/>
              </a:rPr>
              <a:t>We cannot accept: </a:t>
            </a:r>
            <a:r>
              <a:rPr lang="en-US" i="1" dirty="0"/>
              <a:t>homemade items, used items, percent-off coupons, software, or live animals/insects.</a:t>
            </a:r>
          </a:p>
          <a:p>
            <a:endParaRPr lang="en-US" i="1" dirty="0">
              <a:ea typeface="Calibri"/>
              <a:cs typeface="Calibri"/>
            </a:endParaRPr>
          </a:p>
          <a:p>
            <a:r>
              <a:rPr lang="en-US" i="1" dirty="0">
                <a:ea typeface="Calibri"/>
                <a:cs typeface="Calibri"/>
              </a:rPr>
              <a:t>See website for more details!</a:t>
            </a:r>
          </a:p>
        </p:txBody>
      </p:sp>
      <p:sp>
        <p:nvSpPr>
          <p:cNvPr id="4" name="Slide Number Placeholder 3"/>
          <p:cNvSpPr>
            <a:spLocks noGrp="1"/>
          </p:cNvSpPr>
          <p:nvPr>
            <p:ph type="sldNum" sz="quarter" idx="5"/>
          </p:nvPr>
        </p:nvSpPr>
        <p:spPr/>
        <p:txBody>
          <a:bodyPr/>
          <a:lstStyle/>
          <a:p>
            <a:fld id="{DE337E6F-2FB1-4B20-A5E3-1A330C90B1E3}" type="slidenum">
              <a:t>6</a:t>
            </a:fld>
            <a:endParaRPr lang="en-US"/>
          </a:p>
        </p:txBody>
      </p:sp>
    </p:spTree>
    <p:extLst>
      <p:ext uri="{BB962C8B-B14F-4D97-AF65-F5344CB8AC3E}">
        <p14:creationId xmlns:p14="http://schemas.microsoft.com/office/powerpoint/2010/main" val="305710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1805A-952A-7781-9ED7-635D7B9A5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B0BC4-7D59-E7AE-14FF-15CFA04A0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C0B893-B05C-8A6D-45A4-EE84324F4828}"/>
              </a:ext>
            </a:extLst>
          </p:cNvPr>
          <p:cNvSpPr>
            <a:spLocks noGrp="1"/>
          </p:cNvSpPr>
          <p:nvPr>
            <p:ph type="body" idx="1"/>
          </p:nvPr>
        </p:nvSpPr>
        <p:spPr/>
        <p:txBody>
          <a:bodyPr/>
          <a:lstStyle/>
          <a:p>
            <a:r>
              <a:rPr lang="en-US" dirty="0"/>
              <a:t>Sponsorship of the auction underwrites the costs of the event, to ensure $$ raised at the event stays with the school</a:t>
            </a:r>
          </a:p>
          <a:p>
            <a:endParaRPr lang="en-US" i="1" dirty="0">
              <a:ea typeface="Calibri"/>
              <a:cs typeface="Calibri"/>
            </a:endParaRPr>
          </a:p>
          <a:p>
            <a:pPr marL="171450" indent="-171450">
              <a:buFont typeface="Arial"/>
              <a:buChar char="•"/>
            </a:pPr>
            <a:r>
              <a:rPr lang="en-US"/>
              <a:t>Logo on banner displayed at school during auction week</a:t>
            </a:r>
          </a:p>
          <a:p>
            <a:pPr marL="171450" indent="-171450">
              <a:buFont typeface="Arial"/>
              <a:buChar char="•"/>
            </a:pPr>
            <a:r>
              <a:rPr lang="en-US"/>
              <a:t>Company name/logo displayed on electronic media including the online bidding site, auction website, weekly auction emails and NewsViews, and social media  </a:t>
            </a:r>
          </a:p>
          <a:p>
            <a:endParaRPr lang="en-US" i="1" dirty="0">
              <a:ea typeface="Calibri"/>
              <a:cs typeface="Calibri"/>
            </a:endParaRPr>
          </a:p>
        </p:txBody>
      </p:sp>
      <p:sp>
        <p:nvSpPr>
          <p:cNvPr id="4" name="Slide Number Placeholder 3">
            <a:extLst>
              <a:ext uri="{FF2B5EF4-FFF2-40B4-BE49-F238E27FC236}">
                <a16:creationId xmlns:a16="http://schemas.microsoft.com/office/drawing/2014/main" id="{025F97F5-80F0-9C2C-466A-EE74709111B8}"/>
              </a:ext>
            </a:extLst>
          </p:cNvPr>
          <p:cNvSpPr>
            <a:spLocks noGrp="1"/>
          </p:cNvSpPr>
          <p:nvPr>
            <p:ph type="sldNum" sz="quarter" idx="5"/>
          </p:nvPr>
        </p:nvSpPr>
        <p:spPr/>
        <p:txBody>
          <a:bodyPr/>
          <a:lstStyle/>
          <a:p>
            <a:fld id="{DE337E6F-2FB1-4B20-A5E3-1A330C90B1E3}" type="slidenum">
              <a:t>7</a:t>
            </a:fld>
            <a:endParaRPr lang="en-US"/>
          </a:p>
        </p:txBody>
      </p:sp>
    </p:spTree>
    <p:extLst>
      <p:ext uri="{BB962C8B-B14F-4D97-AF65-F5344CB8AC3E}">
        <p14:creationId xmlns:p14="http://schemas.microsoft.com/office/powerpoint/2010/main" val="2466926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02C50-FE6B-4ED2-F367-13AF66543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190EC-900C-EB75-BF75-3B45B27F9D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35CF9F-DAAD-8B65-42E9-11190FD69296}"/>
              </a:ext>
            </a:extLst>
          </p:cNvPr>
          <p:cNvSpPr>
            <a:spLocks noGrp="1"/>
          </p:cNvSpPr>
          <p:nvPr>
            <p:ph type="body" idx="1"/>
          </p:nvPr>
        </p:nvSpPr>
        <p:spPr/>
        <p:txBody>
          <a:bodyPr/>
          <a:lstStyle/>
          <a:p>
            <a:r>
              <a:rPr lang="en-US" dirty="0"/>
              <a:t>We have descriptions to review with you for the lead roles, if you're interested, find us after the meeting!</a:t>
            </a:r>
          </a:p>
        </p:txBody>
      </p:sp>
      <p:sp>
        <p:nvSpPr>
          <p:cNvPr id="4" name="Slide Number Placeholder 3">
            <a:extLst>
              <a:ext uri="{FF2B5EF4-FFF2-40B4-BE49-F238E27FC236}">
                <a16:creationId xmlns:a16="http://schemas.microsoft.com/office/drawing/2014/main" id="{3178B4A0-0B2D-1318-2262-86BC1EE40C92}"/>
              </a:ext>
            </a:extLst>
          </p:cNvPr>
          <p:cNvSpPr>
            <a:spLocks noGrp="1"/>
          </p:cNvSpPr>
          <p:nvPr>
            <p:ph type="sldNum" sz="quarter" idx="5"/>
          </p:nvPr>
        </p:nvSpPr>
        <p:spPr/>
        <p:txBody>
          <a:bodyPr/>
          <a:lstStyle/>
          <a:p>
            <a:fld id="{DE337E6F-2FB1-4B20-A5E3-1A330C90B1E3}" type="slidenum">
              <a:t>8</a:t>
            </a:fld>
            <a:endParaRPr lang="en-US"/>
          </a:p>
        </p:txBody>
      </p:sp>
    </p:spTree>
    <p:extLst>
      <p:ext uri="{BB962C8B-B14F-4D97-AF65-F5344CB8AC3E}">
        <p14:creationId xmlns:p14="http://schemas.microsoft.com/office/powerpoint/2010/main" val="2102665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4">
              <a:lnSpc>
                <a:spcPct val="90000"/>
              </a:lnSpc>
              <a:spcBef>
                <a:spcPts val="500"/>
              </a:spcBef>
            </a:pPr>
            <a:r>
              <a:rPr lang="en-US" dirty="0">
                <a:ea typeface="Calibri"/>
                <a:cs typeface="Calibri"/>
              </a:rPr>
              <a:t>Auction team will send out a Classroom Auction Coordinator email next week with art ideas, package ideas (and dream scenarios and </a:t>
            </a:r>
            <a:r>
              <a:rPr lang="en-US" dirty="0"/>
              <a:t>will include a submission form for package approval, donation tracking sheet, procurement form.</a:t>
            </a:r>
          </a:p>
          <a:p>
            <a:r>
              <a:rPr lang="en-US" dirty="0">
                <a:ea typeface="Calibri"/>
                <a:cs typeface="Calibri"/>
              </a:rPr>
              <a:t>) to get your creativity flowing. Work with your class parents to come up with your package plan and art projects ideas. We ask that these ideas and plans to be submitted by December 12 so there's time to ensure uniqueness between classes. </a:t>
            </a:r>
            <a:endParaRPr lang="en-US" dirty="0"/>
          </a:p>
        </p:txBody>
      </p:sp>
      <p:sp>
        <p:nvSpPr>
          <p:cNvPr id="4" name="Slide Number Placeholder 3"/>
          <p:cNvSpPr>
            <a:spLocks noGrp="1"/>
          </p:cNvSpPr>
          <p:nvPr>
            <p:ph type="sldNum" sz="quarter" idx="5"/>
          </p:nvPr>
        </p:nvSpPr>
        <p:spPr/>
        <p:txBody>
          <a:bodyPr/>
          <a:lstStyle/>
          <a:p>
            <a:fld id="{DE337E6F-2FB1-4B20-A5E3-1A330C90B1E3}" type="slidenum">
              <a:rPr lang="en-US"/>
              <a:t>10</a:t>
            </a:fld>
            <a:endParaRPr lang="en-US"/>
          </a:p>
        </p:txBody>
      </p:sp>
    </p:spTree>
    <p:extLst>
      <p:ext uri="{BB962C8B-B14F-4D97-AF65-F5344CB8AC3E}">
        <p14:creationId xmlns:p14="http://schemas.microsoft.com/office/powerpoint/2010/main" val="3044412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140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370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04745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7753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3553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067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1224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35062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668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43759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85436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11/14/2025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7072572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5E1C"/>
        </a:solidFill>
        <a:effectLst/>
      </p:bgPr>
    </p:bg>
    <p:spTree>
      <p:nvGrpSpPr>
        <p:cNvPr id="1" name=""/>
        <p:cNvGrpSpPr/>
        <p:nvPr/>
      </p:nvGrpSpPr>
      <p:grpSpPr>
        <a:xfrm>
          <a:off x="0" y="0"/>
          <a:ext cx="0" cy="0"/>
          <a:chOff x="0" y="0"/>
          <a:chExt cx="0" cy="0"/>
        </a:xfrm>
      </p:grpSpPr>
      <p:pic>
        <p:nvPicPr>
          <p:cNvPr id="4" name="Picture 3" descr="A poster of a camp with a red tent and a bird flying over it&#10;&#10;AI-generated content may be incorrect.">
            <a:extLst>
              <a:ext uri="{FF2B5EF4-FFF2-40B4-BE49-F238E27FC236}">
                <a16:creationId xmlns:a16="http://schemas.microsoft.com/office/drawing/2014/main" id="{42AAECF1-D5BB-60AC-8875-8326A42982CE}"/>
              </a:ext>
            </a:extLst>
          </p:cNvPr>
          <p:cNvPicPr>
            <a:picLocks noChangeAspect="1"/>
          </p:cNvPicPr>
          <p:nvPr/>
        </p:nvPicPr>
        <p:blipFill>
          <a:blip r:embed="rId2"/>
          <a:stretch>
            <a:fillRect/>
          </a:stretch>
        </p:blipFill>
        <p:spPr>
          <a:xfrm>
            <a:off x="3670954" y="361950"/>
            <a:ext cx="4850093" cy="6134100"/>
          </a:xfrm>
          <a:prstGeom prst="rect">
            <a:avLst/>
          </a:prstGeom>
        </p:spPr>
      </p:pic>
    </p:spTree>
    <p:extLst>
      <p:ext uri="{BB962C8B-B14F-4D97-AF65-F5344CB8AC3E}">
        <p14:creationId xmlns:p14="http://schemas.microsoft.com/office/powerpoint/2010/main" val="3544550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E4C28B-D940-44F0-1A11-CE985695F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B9D4F9-7031-418D-CCF2-7115C21989B0}"/>
              </a:ext>
            </a:extLst>
          </p:cNvPr>
          <p:cNvSpPr>
            <a:spLocks noGrp="1"/>
          </p:cNvSpPr>
          <p:nvPr>
            <p:ph type="title"/>
          </p:nvPr>
        </p:nvSpPr>
        <p:spPr>
          <a:xfrm>
            <a:off x="578388" y="367980"/>
            <a:ext cx="11018520" cy="1434415"/>
          </a:xfrm>
        </p:spPr>
        <p:txBody>
          <a:bodyPr vert="horz" lIns="91440" tIns="45720" rIns="91440" bIns="45720" rtlCol="0" anchor="b">
            <a:noAutofit/>
          </a:bodyPr>
          <a:lstStyle/>
          <a:p>
            <a:pPr algn="ctr"/>
            <a:r>
              <a:rPr lang="en-US" sz="5000" b="1" dirty="0">
                <a:solidFill>
                  <a:schemeClr val="bg2">
                    <a:lumMod val="76000"/>
                  </a:schemeClr>
                </a:solidFill>
                <a:latin typeface="Aptos Display"/>
              </a:rPr>
              <a:t>Thank you for volunteering! </a:t>
            </a:r>
            <a:br>
              <a:rPr lang="en-US" sz="5000" b="1" dirty="0">
                <a:solidFill>
                  <a:schemeClr val="bg2">
                    <a:lumMod val="76000"/>
                  </a:schemeClr>
                </a:solidFill>
                <a:latin typeface="Aptos Display"/>
              </a:rPr>
            </a:br>
            <a:r>
              <a:rPr lang="en-US" sz="5000" b="1" dirty="0">
                <a:solidFill>
                  <a:schemeClr val="bg2">
                    <a:lumMod val="76000"/>
                  </a:schemeClr>
                </a:solidFill>
                <a:latin typeface="Aptos Display"/>
              </a:rPr>
              <a:t>What does an auction coordinator do?</a:t>
            </a:r>
            <a:endParaRPr lang="en-US" sz="5000">
              <a:solidFill>
                <a:schemeClr val="bg2">
                  <a:lumMod val="76000"/>
                </a:schemeClr>
              </a:solidFill>
            </a:endParaRPr>
          </a:p>
        </p:txBody>
      </p:sp>
      <p:sp>
        <p:nvSpPr>
          <p:cNvPr id="3" name="Content Placeholder 2">
            <a:extLst>
              <a:ext uri="{FF2B5EF4-FFF2-40B4-BE49-F238E27FC236}">
                <a16:creationId xmlns:a16="http://schemas.microsoft.com/office/drawing/2014/main" id="{9C488D45-A1EE-4498-0800-4FC6298491DC}"/>
              </a:ext>
            </a:extLst>
          </p:cNvPr>
          <p:cNvSpPr>
            <a:spLocks noGrp="1"/>
          </p:cNvSpPr>
          <p:nvPr>
            <p:ph idx="1"/>
          </p:nvPr>
        </p:nvSpPr>
        <p:spPr>
          <a:xfrm>
            <a:off x="-395712" y="1733481"/>
            <a:ext cx="12571483" cy="6555211"/>
          </a:xfrm>
        </p:spPr>
        <p:txBody>
          <a:bodyPr anchor="t">
            <a:normAutofit/>
          </a:bodyPr>
          <a:lstStyle/>
          <a:p>
            <a:pPr marL="457200" lvl="1" indent="0">
              <a:buNone/>
            </a:pPr>
            <a:r>
              <a:rPr lang="en-US" sz="2800" b="1" dirty="0"/>
              <a:t>Class Auction Packages</a:t>
            </a:r>
          </a:p>
          <a:p>
            <a:pPr lvl="2"/>
            <a:r>
              <a:rPr lang="en-US" sz="2800" b="1" dirty="0"/>
              <a:t>Examples: </a:t>
            </a:r>
            <a:r>
              <a:rPr lang="en-US" sz="2800" dirty="0"/>
              <a:t>Disneyland Trip, Dinner at Canlis, PNW Getaway Weekend, Unique Experience for Families</a:t>
            </a:r>
          </a:p>
          <a:p>
            <a:pPr lvl="2"/>
            <a:r>
              <a:rPr lang="en-US" sz="2800" dirty="0"/>
              <a:t>How do I pull together the package? </a:t>
            </a:r>
          </a:p>
          <a:p>
            <a:pPr lvl="3"/>
            <a:r>
              <a:rPr lang="en-US" sz="2800" dirty="0"/>
              <a:t>Decide what you want to do and ask for monetary or other donations</a:t>
            </a:r>
          </a:p>
          <a:p>
            <a:pPr lvl="3"/>
            <a:r>
              <a:rPr lang="en-US" sz="2800" dirty="0"/>
              <a:t>Seek ideas from your class – does someone have a nice home in Palm Springs? A boat to offer a day adventure on? A timeshare in Chelan? Tickets to a major concert or sporting event? </a:t>
            </a:r>
          </a:p>
          <a:p>
            <a:pPr lvl="2"/>
            <a:r>
              <a:rPr lang="en-US" sz="2800" dirty="0"/>
              <a:t>Auction Team will send out a “Auction Coordinator” tool kit next week. </a:t>
            </a:r>
          </a:p>
        </p:txBody>
      </p:sp>
      <p:sp>
        <p:nvSpPr>
          <p:cNvPr id="12" name="TextBox 11">
            <a:extLst>
              <a:ext uri="{FF2B5EF4-FFF2-40B4-BE49-F238E27FC236}">
                <a16:creationId xmlns:a16="http://schemas.microsoft.com/office/drawing/2014/main" id="{E59C7B90-A4A7-F85F-8151-5CF2E102A50D}"/>
              </a:ext>
            </a:extLst>
          </p:cNvPr>
          <p:cNvSpPr txBox="1"/>
          <p:nvPr/>
        </p:nvSpPr>
        <p:spPr>
          <a:xfrm>
            <a:off x="2328863" y="5000625"/>
            <a:ext cx="184731" cy="369332"/>
          </a:xfrm>
          <a:prstGeom prst="rect">
            <a:avLst/>
          </a:prstGeom>
          <a:noFill/>
        </p:spPr>
        <p:txBody>
          <a:bodyPr wrap="none" rtlCol="0">
            <a:spAutoFit/>
          </a:bodyPr>
          <a:lstStyle/>
          <a:p>
            <a:endParaRPr lang="en-US" dirty="0"/>
          </a:p>
        </p:txBody>
      </p:sp>
      <p:pic>
        <p:nvPicPr>
          <p:cNvPr id="5" name="Picture 4" descr="Yellow text on a black background&#10;&#10;AI-generated content may be incorrect.">
            <a:extLst>
              <a:ext uri="{FF2B5EF4-FFF2-40B4-BE49-F238E27FC236}">
                <a16:creationId xmlns:a16="http://schemas.microsoft.com/office/drawing/2014/main" id="{EF12A827-81F8-322E-A746-2F1D520B3F55}"/>
              </a:ext>
            </a:extLst>
          </p:cNvPr>
          <p:cNvPicPr>
            <a:picLocks noChangeAspect="1"/>
          </p:cNvPicPr>
          <p:nvPr/>
        </p:nvPicPr>
        <p:blipFill>
          <a:blip r:embed="rId3"/>
          <a:stretch>
            <a:fillRect/>
          </a:stretch>
        </p:blipFill>
        <p:spPr>
          <a:xfrm>
            <a:off x="0" y="5616834"/>
            <a:ext cx="12192000" cy="1244082"/>
          </a:xfrm>
          <a:prstGeom prst="rect">
            <a:avLst/>
          </a:prstGeom>
        </p:spPr>
      </p:pic>
    </p:spTree>
    <p:extLst>
      <p:ext uri="{BB962C8B-B14F-4D97-AF65-F5344CB8AC3E}">
        <p14:creationId xmlns:p14="http://schemas.microsoft.com/office/powerpoint/2010/main" val="164407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ED41A1-BF77-9621-68C8-5FBF02E291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7968E8-B5D8-F9C7-A0EF-D9A6CE59C618}"/>
              </a:ext>
            </a:extLst>
          </p:cNvPr>
          <p:cNvSpPr>
            <a:spLocks noGrp="1"/>
          </p:cNvSpPr>
          <p:nvPr>
            <p:ph type="title"/>
          </p:nvPr>
        </p:nvSpPr>
        <p:spPr>
          <a:xfrm>
            <a:off x="549633" y="296093"/>
            <a:ext cx="11018520" cy="1434415"/>
          </a:xfrm>
        </p:spPr>
        <p:txBody>
          <a:bodyPr vert="horz" lIns="91440" tIns="45720" rIns="91440" bIns="45720" rtlCol="0" anchor="b">
            <a:noAutofit/>
          </a:bodyPr>
          <a:lstStyle/>
          <a:p>
            <a:pPr algn="ctr"/>
            <a:r>
              <a:rPr lang="en-US" sz="5000" b="1" dirty="0">
                <a:solidFill>
                  <a:schemeClr val="bg2">
                    <a:lumMod val="76000"/>
                  </a:schemeClr>
                </a:solidFill>
                <a:latin typeface="Aptos Display"/>
              </a:rPr>
              <a:t>Thank you for volunteering! </a:t>
            </a:r>
            <a:br>
              <a:rPr lang="en-US" sz="5000" b="1" dirty="0">
                <a:solidFill>
                  <a:schemeClr val="bg2">
                    <a:lumMod val="76000"/>
                  </a:schemeClr>
                </a:solidFill>
                <a:latin typeface="Aptos Display"/>
              </a:rPr>
            </a:br>
            <a:r>
              <a:rPr lang="en-US" sz="5000" b="1" dirty="0">
                <a:solidFill>
                  <a:schemeClr val="bg2">
                    <a:lumMod val="76000"/>
                  </a:schemeClr>
                </a:solidFill>
                <a:latin typeface="Aptos Display"/>
              </a:rPr>
              <a:t>What does an auction coordinator do?</a:t>
            </a:r>
            <a:r>
              <a:rPr lang="en-US" sz="5600" b="1" dirty="0">
                <a:solidFill>
                  <a:schemeClr val="bg2">
                    <a:lumMod val="76000"/>
                  </a:schemeClr>
                </a:solidFill>
                <a:latin typeface="Aptos Display"/>
              </a:rPr>
              <a:t> </a:t>
            </a:r>
            <a:endParaRPr lang="en-US" sz="5600" dirty="0">
              <a:solidFill>
                <a:schemeClr val="bg2">
                  <a:lumMod val="76000"/>
                </a:schemeClr>
              </a:solidFill>
              <a:latin typeface="Aptos Display"/>
            </a:endParaRPr>
          </a:p>
        </p:txBody>
      </p:sp>
      <p:sp>
        <p:nvSpPr>
          <p:cNvPr id="3" name="Content Placeholder 2">
            <a:extLst>
              <a:ext uri="{FF2B5EF4-FFF2-40B4-BE49-F238E27FC236}">
                <a16:creationId xmlns:a16="http://schemas.microsoft.com/office/drawing/2014/main" id="{50878F5B-B725-46CC-52AD-E651C664B245}"/>
              </a:ext>
            </a:extLst>
          </p:cNvPr>
          <p:cNvSpPr>
            <a:spLocks noGrp="1"/>
          </p:cNvSpPr>
          <p:nvPr>
            <p:ph idx="1"/>
          </p:nvPr>
        </p:nvSpPr>
        <p:spPr>
          <a:xfrm>
            <a:off x="-338203" y="1719103"/>
            <a:ext cx="8013862" cy="6080760"/>
          </a:xfrm>
        </p:spPr>
        <p:txBody>
          <a:bodyPr anchor="t">
            <a:normAutofit/>
          </a:bodyPr>
          <a:lstStyle/>
          <a:p>
            <a:pPr marL="457200" lvl="1" indent="0">
              <a:buNone/>
            </a:pPr>
            <a:r>
              <a:rPr lang="en-US" sz="2800" b="1" dirty="0"/>
              <a:t>Classroom Art (grades PreK – 5)</a:t>
            </a:r>
            <a:endParaRPr lang="en-US" b="1"/>
          </a:p>
          <a:p>
            <a:pPr lvl="2"/>
            <a:r>
              <a:rPr lang="en-US" sz="2800" dirty="0"/>
              <a:t>Coordinators do not need to lead classroom art project if they do not want to</a:t>
            </a:r>
          </a:p>
          <a:p>
            <a:pPr lvl="2"/>
            <a:r>
              <a:rPr lang="en-US" sz="2800" dirty="0"/>
              <a:t>Coordinators can seek volunteers from their class to lead the project </a:t>
            </a:r>
          </a:p>
          <a:p>
            <a:pPr lvl="2"/>
            <a:r>
              <a:rPr lang="en-US" sz="2800" dirty="0"/>
              <a:t>Project ideas should be approved by the Auction Team by Dec. 12</a:t>
            </a:r>
          </a:p>
          <a:p>
            <a:pPr lvl="2"/>
            <a:r>
              <a:rPr lang="en-US" sz="2800" dirty="0"/>
              <a:t>Art projects have a budget of $250 (to be reimbursed to the project lead)</a:t>
            </a:r>
            <a:endParaRPr lang="en-US" sz="1100" dirty="0"/>
          </a:p>
          <a:p>
            <a:pPr lvl="1"/>
            <a:endParaRPr lang="en-US" sz="1100" dirty="0"/>
          </a:p>
        </p:txBody>
      </p:sp>
      <p:sp>
        <p:nvSpPr>
          <p:cNvPr id="12" name="TextBox 11">
            <a:extLst>
              <a:ext uri="{FF2B5EF4-FFF2-40B4-BE49-F238E27FC236}">
                <a16:creationId xmlns:a16="http://schemas.microsoft.com/office/drawing/2014/main" id="{44FDC5C9-670C-D628-00EA-2AD091A1205C}"/>
              </a:ext>
            </a:extLst>
          </p:cNvPr>
          <p:cNvSpPr txBox="1"/>
          <p:nvPr/>
        </p:nvSpPr>
        <p:spPr>
          <a:xfrm>
            <a:off x="2328863" y="5000625"/>
            <a:ext cx="184731" cy="369332"/>
          </a:xfrm>
          <a:prstGeom prst="rect">
            <a:avLst/>
          </a:prstGeom>
          <a:noFill/>
        </p:spPr>
        <p:txBody>
          <a:bodyPr wrap="none" rtlCol="0">
            <a:spAutoFit/>
          </a:bodyPr>
          <a:lstStyle/>
          <a:p>
            <a:endParaRPr lang="en-US" dirty="0"/>
          </a:p>
        </p:txBody>
      </p:sp>
      <p:pic>
        <p:nvPicPr>
          <p:cNvPr id="4" name="Picture 3" descr="A picture of flowers in a frame&#10;&#10;AI-generated content may be incorrect.">
            <a:extLst>
              <a:ext uri="{FF2B5EF4-FFF2-40B4-BE49-F238E27FC236}">
                <a16:creationId xmlns:a16="http://schemas.microsoft.com/office/drawing/2014/main" id="{895F406D-69FF-E3A1-D135-01182539A963}"/>
              </a:ext>
            </a:extLst>
          </p:cNvPr>
          <p:cNvPicPr>
            <a:picLocks noChangeAspect="1"/>
          </p:cNvPicPr>
          <p:nvPr/>
        </p:nvPicPr>
        <p:blipFill>
          <a:blip r:embed="rId2"/>
          <a:srcRect l="6500" t="5363" r="6632" b="8625"/>
          <a:stretch>
            <a:fillRect/>
          </a:stretch>
        </p:blipFill>
        <p:spPr>
          <a:xfrm>
            <a:off x="7679383" y="1651926"/>
            <a:ext cx="3368208" cy="3969629"/>
          </a:xfrm>
          <a:prstGeom prst="rect">
            <a:avLst/>
          </a:prstGeom>
        </p:spPr>
      </p:pic>
      <p:pic>
        <p:nvPicPr>
          <p:cNvPr id="6" name="Picture 5" descr="Yellow text on a black background&#10;&#10;AI-generated content may be incorrect.">
            <a:extLst>
              <a:ext uri="{FF2B5EF4-FFF2-40B4-BE49-F238E27FC236}">
                <a16:creationId xmlns:a16="http://schemas.microsoft.com/office/drawing/2014/main" id="{5A9B7AD0-D877-24CF-7013-AB2513EE62FA}"/>
              </a:ext>
            </a:extLst>
          </p:cNvPr>
          <p:cNvPicPr>
            <a:picLocks noChangeAspect="1"/>
          </p:cNvPicPr>
          <p:nvPr/>
        </p:nvPicPr>
        <p:blipFill>
          <a:blip r:embed="rId3"/>
          <a:stretch>
            <a:fillRect/>
          </a:stretch>
        </p:blipFill>
        <p:spPr>
          <a:xfrm>
            <a:off x="0" y="5616834"/>
            <a:ext cx="12192000" cy="1244082"/>
          </a:xfrm>
          <a:prstGeom prst="rect">
            <a:avLst/>
          </a:prstGeom>
        </p:spPr>
      </p:pic>
    </p:spTree>
    <p:extLst>
      <p:ext uri="{BB962C8B-B14F-4D97-AF65-F5344CB8AC3E}">
        <p14:creationId xmlns:p14="http://schemas.microsoft.com/office/powerpoint/2010/main" val="255695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D05499-17B0-9D2B-57C8-695126A9A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40C92-91B4-866C-7660-9080AF4E69ED}"/>
              </a:ext>
            </a:extLst>
          </p:cNvPr>
          <p:cNvSpPr>
            <a:spLocks noGrp="1"/>
          </p:cNvSpPr>
          <p:nvPr>
            <p:ph type="title"/>
          </p:nvPr>
        </p:nvSpPr>
        <p:spPr>
          <a:xfrm>
            <a:off x="549633" y="296093"/>
            <a:ext cx="11018520" cy="1434415"/>
          </a:xfrm>
        </p:spPr>
        <p:txBody>
          <a:bodyPr vert="horz" lIns="91440" tIns="45720" rIns="91440" bIns="45720" rtlCol="0" anchor="b">
            <a:noAutofit/>
          </a:bodyPr>
          <a:lstStyle/>
          <a:p>
            <a:pPr algn="ctr"/>
            <a:r>
              <a:rPr lang="en-US" sz="5000" b="1" dirty="0">
                <a:latin typeface="Aptos Display"/>
              </a:rPr>
              <a:t>Thank you for volunteering! </a:t>
            </a:r>
            <a:br>
              <a:rPr lang="en-US" sz="5000" b="1" dirty="0">
                <a:latin typeface="Aptos Display"/>
              </a:rPr>
            </a:br>
            <a:r>
              <a:rPr lang="en-US" sz="5000" b="1" dirty="0">
                <a:latin typeface="Aptos Display"/>
              </a:rPr>
              <a:t>What do the Lead roles do? </a:t>
            </a:r>
            <a:endParaRPr lang="en-US" sz="5000" dirty="0">
              <a:latin typeface="Aptos Display"/>
            </a:endParaRPr>
          </a:p>
        </p:txBody>
      </p:sp>
      <p:sp>
        <p:nvSpPr>
          <p:cNvPr id="3" name="Content Placeholder 2">
            <a:extLst>
              <a:ext uri="{FF2B5EF4-FFF2-40B4-BE49-F238E27FC236}">
                <a16:creationId xmlns:a16="http://schemas.microsoft.com/office/drawing/2014/main" id="{170D0BDB-87DC-48E0-1AE4-62726B115757}"/>
              </a:ext>
            </a:extLst>
          </p:cNvPr>
          <p:cNvSpPr>
            <a:spLocks noGrp="1"/>
          </p:cNvSpPr>
          <p:nvPr>
            <p:ph idx="1"/>
          </p:nvPr>
        </p:nvSpPr>
        <p:spPr>
          <a:xfrm>
            <a:off x="-712813" y="1973103"/>
            <a:ext cx="12614616" cy="3478459"/>
          </a:xfrm>
        </p:spPr>
        <p:txBody>
          <a:bodyPr vert="horz" lIns="91440" tIns="45720" rIns="91440" bIns="45720" rtlCol="0" anchor="t">
            <a:noAutofit/>
          </a:bodyPr>
          <a:lstStyle/>
          <a:p>
            <a:pPr marL="971550" lvl="2" indent="0">
              <a:buNone/>
            </a:pPr>
            <a:r>
              <a:rPr lang="en-US" sz="2800" dirty="0"/>
              <a:t>Dessert Dash (1-2) </a:t>
            </a:r>
            <a:r>
              <a:rPr lang="en-US" sz="2800" i="1" dirty="0"/>
              <a:t>-  </a:t>
            </a:r>
            <a:r>
              <a:rPr lang="en-US" sz="2800" dirty="0">
                <a:solidFill>
                  <a:srgbClr val="222222"/>
                </a:solidFill>
              </a:rPr>
              <a:t>Get those s’mores toasting!</a:t>
            </a:r>
            <a:endParaRPr lang="en-US" sz="2800" dirty="0"/>
          </a:p>
          <a:p>
            <a:pPr marL="971550" lvl="2" indent="0">
              <a:buNone/>
            </a:pPr>
            <a:endParaRPr lang="en-US" sz="2800" dirty="0">
              <a:solidFill>
                <a:srgbClr val="222222"/>
              </a:solidFill>
              <a:latin typeface="Aptos"/>
              <a:cs typeface="Arial"/>
            </a:endParaRPr>
          </a:p>
          <a:p>
            <a:pPr marL="971550" lvl="2" indent="0">
              <a:buNone/>
            </a:pPr>
            <a:r>
              <a:rPr lang="en-US" sz="2800" dirty="0">
                <a:solidFill>
                  <a:srgbClr val="222222"/>
                </a:solidFill>
                <a:latin typeface="Aptos"/>
                <a:cs typeface="Arial"/>
              </a:rPr>
              <a:t>Design &amp; purchase the dessert table decorations in coordination with the auction team. Determine dessert donation asks, coordinate volunteer sign-ups, pick-up desserts as needed and arrive early to Fremont Studios to set up the dessert table and host during the auction. Note - you will be able to enjoy the auction outside of dessert dash if you plan to attend.</a:t>
            </a:r>
            <a:endParaRPr lang="en-US" sz="2800" i="1">
              <a:latin typeface="Aptos"/>
            </a:endParaRPr>
          </a:p>
          <a:p>
            <a:pPr marL="971550" lvl="2" indent="0">
              <a:buNone/>
            </a:pPr>
            <a:endParaRPr lang="en-US" sz="2400" dirty="0"/>
          </a:p>
        </p:txBody>
      </p:sp>
      <p:sp>
        <p:nvSpPr>
          <p:cNvPr id="12" name="TextBox 11">
            <a:extLst>
              <a:ext uri="{FF2B5EF4-FFF2-40B4-BE49-F238E27FC236}">
                <a16:creationId xmlns:a16="http://schemas.microsoft.com/office/drawing/2014/main" id="{859A2FCB-786C-1ED5-0277-C9B930D6FB5C}"/>
              </a:ext>
            </a:extLst>
          </p:cNvPr>
          <p:cNvSpPr txBox="1"/>
          <p:nvPr/>
        </p:nvSpPr>
        <p:spPr>
          <a:xfrm>
            <a:off x="2328863" y="5000625"/>
            <a:ext cx="184731" cy="369332"/>
          </a:xfrm>
          <a:prstGeom prst="rect">
            <a:avLst/>
          </a:prstGeom>
          <a:noFill/>
        </p:spPr>
        <p:txBody>
          <a:bodyPr wrap="none" rtlCol="0">
            <a:spAutoFit/>
          </a:bodyPr>
          <a:lstStyle/>
          <a:p>
            <a:endParaRPr lang="en-US" dirty="0"/>
          </a:p>
        </p:txBody>
      </p:sp>
      <p:pic>
        <p:nvPicPr>
          <p:cNvPr id="6" name="Picture 5" descr="Yellow text on a black background&#10;&#10;AI-generated content may be incorrect.">
            <a:extLst>
              <a:ext uri="{FF2B5EF4-FFF2-40B4-BE49-F238E27FC236}">
                <a16:creationId xmlns:a16="http://schemas.microsoft.com/office/drawing/2014/main" id="{72B4B60B-BD64-D20A-55A7-3FDF5EE81E50}"/>
              </a:ext>
            </a:extLst>
          </p:cNvPr>
          <p:cNvPicPr>
            <a:picLocks noChangeAspect="1"/>
          </p:cNvPicPr>
          <p:nvPr/>
        </p:nvPicPr>
        <p:blipFill>
          <a:blip r:embed="rId2"/>
          <a:stretch>
            <a:fillRect/>
          </a:stretch>
        </p:blipFill>
        <p:spPr>
          <a:xfrm>
            <a:off x="0" y="5616834"/>
            <a:ext cx="12192000" cy="1244082"/>
          </a:xfrm>
          <a:prstGeom prst="rect">
            <a:avLst/>
          </a:prstGeom>
        </p:spPr>
      </p:pic>
    </p:spTree>
    <p:extLst>
      <p:ext uri="{BB962C8B-B14F-4D97-AF65-F5344CB8AC3E}">
        <p14:creationId xmlns:p14="http://schemas.microsoft.com/office/powerpoint/2010/main" val="3463470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CA97C5-33F7-C9B8-95B4-2039ECD0F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036934-D0DF-788C-98E4-C3C0F53DAC16}"/>
              </a:ext>
            </a:extLst>
          </p:cNvPr>
          <p:cNvSpPr>
            <a:spLocks noGrp="1"/>
          </p:cNvSpPr>
          <p:nvPr>
            <p:ph type="title"/>
          </p:nvPr>
        </p:nvSpPr>
        <p:spPr>
          <a:xfrm>
            <a:off x="549633" y="296093"/>
            <a:ext cx="11018520" cy="1434415"/>
          </a:xfrm>
        </p:spPr>
        <p:txBody>
          <a:bodyPr vert="horz" lIns="91440" tIns="45720" rIns="91440" bIns="45720" rtlCol="0" anchor="b">
            <a:noAutofit/>
          </a:bodyPr>
          <a:lstStyle/>
          <a:p>
            <a:pPr algn="ctr"/>
            <a:r>
              <a:rPr lang="en-US" sz="5000" b="1" dirty="0">
                <a:latin typeface="Aptos Display"/>
              </a:rPr>
              <a:t>Thank you for volunteering! </a:t>
            </a:r>
            <a:br>
              <a:rPr lang="en-US" sz="5000" b="1" dirty="0">
                <a:latin typeface="Aptos Display"/>
              </a:rPr>
            </a:br>
            <a:r>
              <a:rPr lang="en-US" sz="5000" b="1" dirty="0">
                <a:latin typeface="Aptos Display"/>
              </a:rPr>
              <a:t>What do the Lead roles do?</a:t>
            </a:r>
            <a:r>
              <a:rPr lang="en-US" sz="5600" b="1" dirty="0">
                <a:latin typeface="Aptos Display"/>
              </a:rPr>
              <a:t> </a:t>
            </a:r>
            <a:endParaRPr lang="en-US" sz="5600" dirty="0">
              <a:latin typeface="Aptos Display"/>
            </a:endParaRPr>
          </a:p>
        </p:txBody>
      </p:sp>
      <p:sp>
        <p:nvSpPr>
          <p:cNvPr id="3" name="Content Placeholder 2">
            <a:extLst>
              <a:ext uri="{FF2B5EF4-FFF2-40B4-BE49-F238E27FC236}">
                <a16:creationId xmlns:a16="http://schemas.microsoft.com/office/drawing/2014/main" id="{3A512BBE-C3F0-F5E7-BAF3-8C80D93093EE}"/>
              </a:ext>
            </a:extLst>
          </p:cNvPr>
          <p:cNvSpPr>
            <a:spLocks noGrp="1"/>
          </p:cNvSpPr>
          <p:nvPr>
            <p:ph idx="1"/>
          </p:nvPr>
        </p:nvSpPr>
        <p:spPr>
          <a:xfrm>
            <a:off x="-726391" y="1891631"/>
            <a:ext cx="12614616" cy="3478459"/>
          </a:xfrm>
        </p:spPr>
        <p:txBody>
          <a:bodyPr vert="horz" lIns="91440" tIns="45720" rIns="91440" bIns="45720" rtlCol="0" anchor="t">
            <a:noAutofit/>
          </a:bodyPr>
          <a:lstStyle/>
          <a:p>
            <a:pPr marL="971550" lvl="2" indent="0">
              <a:buNone/>
            </a:pPr>
            <a:r>
              <a:rPr lang="en-US" sz="2800" dirty="0"/>
              <a:t>Volunteer Coordinator (2)</a:t>
            </a:r>
            <a:r>
              <a:rPr lang="en-US" sz="2800" i="1" dirty="0"/>
              <a:t> - </a:t>
            </a:r>
            <a:r>
              <a:rPr lang="en-US" sz="2800" dirty="0">
                <a:solidFill>
                  <a:srgbClr val="222222"/>
                </a:solidFill>
              </a:rPr>
              <a:t>Help us keep the camp staff organized! </a:t>
            </a:r>
            <a:endParaRPr lang="en-US" sz="2800" dirty="0">
              <a:solidFill>
                <a:srgbClr val="000000"/>
              </a:solidFill>
              <a:latin typeface="Aptos"/>
              <a:cs typeface="Arial"/>
            </a:endParaRPr>
          </a:p>
          <a:p>
            <a:pPr marL="971550" lvl="2" indent="0">
              <a:buNone/>
            </a:pPr>
            <a:endParaRPr lang="en-US" sz="2800" dirty="0">
              <a:solidFill>
                <a:srgbClr val="222222"/>
              </a:solidFill>
              <a:latin typeface="Aptos"/>
              <a:cs typeface="Arial"/>
            </a:endParaRPr>
          </a:p>
          <a:p>
            <a:pPr marL="971550" lvl="2" indent="0">
              <a:buNone/>
            </a:pPr>
            <a:r>
              <a:rPr lang="en-US" sz="2800" dirty="0">
                <a:solidFill>
                  <a:srgbClr val="222222"/>
                </a:solidFill>
                <a:latin typeface="Aptos"/>
                <a:cs typeface="Arial"/>
              </a:rPr>
              <a:t>The majority of the work is done in the 4 weeks leading up to the auction as well as the day of. Includes setting up the signup genius, coordinating who needs to be where/when, sending reminder emails with job descriptions, and if possible, be at Fremont Studios during set-up and/or arrive early to event to direct volunteers as they arrive.</a:t>
            </a:r>
            <a:endParaRPr lang="en-US" sz="2800" dirty="0">
              <a:solidFill>
                <a:srgbClr val="000000"/>
              </a:solidFill>
              <a:latin typeface="Aptos"/>
              <a:cs typeface="Arial"/>
            </a:endParaRPr>
          </a:p>
          <a:p>
            <a:pPr marL="971550" lvl="2" indent="0">
              <a:buNone/>
            </a:pPr>
            <a:endParaRPr lang="en-US" sz="2400">
              <a:solidFill>
                <a:srgbClr val="000000"/>
              </a:solidFill>
              <a:latin typeface="Aptos"/>
              <a:cs typeface="Arial"/>
            </a:endParaRPr>
          </a:p>
        </p:txBody>
      </p:sp>
      <p:sp>
        <p:nvSpPr>
          <p:cNvPr id="12" name="TextBox 11">
            <a:extLst>
              <a:ext uri="{FF2B5EF4-FFF2-40B4-BE49-F238E27FC236}">
                <a16:creationId xmlns:a16="http://schemas.microsoft.com/office/drawing/2014/main" id="{4C52422A-F232-C4AE-416B-1E92C3D27D74}"/>
              </a:ext>
            </a:extLst>
          </p:cNvPr>
          <p:cNvSpPr txBox="1"/>
          <p:nvPr/>
        </p:nvSpPr>
        <p:spPr>
          <a:xfrm>
            <a:off x="2328863" y="5000625"/>
            <a:ext cx="184731" cy="369332"/>
          </a:xfrm>
          <a:prstGeom prst="rect">
            <a:avLst/>
          </a:prstGeom>
          <a:noFill/>
        </p:spPr>
        <p:txBody>
          <a:bodyPr wrap="none" rtlCol="0">
            <a:spAutoFit/>
          </a:bodyPr>
          <a:lstStyle/>
          <a:p>
            <a:endParaRPr lang="en-US" dirty="0"/>
          </a:p>
        </p:txBody>
      </p:sp>
      <p:pic>
        <p:nvPicPr>
          <p:cNvPr id="6" name="Picture 5" descr="Yellow text on a black background&#10;&#10;AI-generated content may be incorrect.">
            <a:extLst>
              <a:ext uri="{FF2B5EF4-FFF2-40B4-BE49-F238E27FC236}">
                <a16:creationId xmlns:a16="http://schemas.microsoft.com/office/drawing/2014/main" id="{159C673F-8C75-5794-7ACC-BB1A21824CE5}"/>
              </a:ext>
            </a:extLst>
          </p:cNvPr>
          <p:cNvPicPr>
            <a:picLocks noChangeAspect="1"/>
          </p:cNvPicPr>
          <p:nvPr/>
        </p:nvPicPr>
        <p:blipFill>
          <a:blip r:embed="rId2"/>
          <a:stretch>
            <a:fillRect/>
          </a:stretch>
        </p:blipFill>
        <p:spPr>
          <a:xfrm>
            <a:off x="0" y="5616834"/>
            <a:ext cx="12192000" cy="1244082"/>
          </a:xfrm>
          <a:prstGeom prst="rect">
            <a:avLst/>
          </a:prstGeom>
        </p:spPr>
      </p:pic>
    </p:spTree>
    <p:extLst>
      <p:ext uri="{BB962C8B-B14F-4D97-AF65-F5344CB8AC3E}">
        <p14:creationId xmlns:p14="http://schemas.microsoft.com/office/powerpoint/2010/main" val="1021690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5D8649-C9E9-8C77-CB43-22808C9CFE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3209F-BCE0-61BB-5FEE-686190D01B53}"/>
              </a:ext>
            </a:extLst>
          </p:cNvPr>
          <p:cNvSpPr>
            <a:spLocks noGrp="1"/>
          </p:cNvSpPr>
          <p:nvPr>
            <p:ph type="title"/>
          </p:nvPr>
        </p:nvSpPr>
        <p:spPr>
          <a:xfrm>
            <a:off x="549633" y="296093"/>
            <a:ext cx="11018520" cy="1434415"/>
          </a:xfrm>
        </p:spPr>
        <p:txBody>
          <a:bodyPr vert="horz" lIns="91440" tIns="45720" rIns="91440" bIns="45720" rtlCol="0" anchor="b">
            <a:noAutofit/>
          </a:bodyPr>
          <a:lstStyle/>
          <a:p>
            <a:pPr algn="ctr"/>
            <a:r>
              <a:rPr lang="en-US" sz="5000" b="1" dirty="0">
                <a:latin typeface="Aptos Display"/>
              </a:rPr>
              <a:t>Thank you for volunteering! </a:t>
            </a:r>
            <a:br>
              <a:rPr lang="en-US" sz="5000" b="1" dirty="0">
                <a:latin typeface="Aptos Display"/>
              </a:rPr>
            </a:br>
            <a:r>
              <a:rPr lang="en-US" sz="5000" b="1" dirty="0">
                <a:latin typeface="Aptos Display"/>
              </a:rPr>
              <a:t>What do the Lead roles do? </a:t>
            </a:r>
            <a:endParaRPr lang="en-US" sz="5000" dirty="0">
              <a:latin typeface="Aptos Display"/>
            </a:endParaRPr>
          </a:p>
        </p:txBody>
      </p:sp>
      <p:sp>
        <p:nvSpPr>
          <p:cNvPr id="3" name="Content Placeholder 2">
            <a:extLst>
              <a:ext uri="{FF2B5EF4-FFF2-40B4-BE49-F238E27FC236}">
                <a16:creationId xmlns:a16="http://schemas.microsoft.com/office/drawing/2014/main" id="{FED68AC9-DCA9-1AFD-0B9D-77806CB60491}"/>
              </a:ext>
            </a:extLst>
          </p:cNvPr>
          <p:cNvSpPr>
            <a:spLocks noGrp="1"/>
          </p:cNvSpPr>
          <p:nvPr>
            <p:ph idx="1"/>
          </p:nvPr>
        </p:nvSpPr>
        <p:spPr>
          <a:xfrm>
            <a:off x="-786896" y="2047187"/>
            <a:ext cx="12614616" cy="3478459"/>
          </a:xfrm>
        </p:spPr>
        <p:txBody>
          <a:bodyPr vert="horz" lIns="91440" tIns="45720" rIns="91440" bIns="45720" rtlCol="0" anchor="t">
            <a:noAutofit/>
          </a:bodyPr>
          <a:lstStyle/>
          <a:p>
            <a:pPr marL="971550" lvl="2" indent="0">
              <a:buNone/>
            </a:pPr>
            <a:r>
              <a:rPr lang="en-US" sz="2800" dirty="0"/>
              <a:t>  Procurement</a:t>
            </a:r>
            <a:r>
              <a:rPr lang="en-US" sz="2800" dirty="0">
                <a:solidFill>
                  <a:srgbClr val="000000"/>
                </a:solidFill>
                <a:latin typeface="Aptos"/>
                <a:cs typeface="Arial"/>
              </a:rPr>
              <a:t> </a:t>
            </a:r>
            <a:r>
              <a:rPr lang="en-US" sz="2800" dirty="0"/>
              <a:t>(2) -</a:t>
            </a:r>
            <a:r>
              <a:rPr lang="en-US" sz="2800" i="1" dirty="0"/>
              <a:t> </a:t>
            </a:r>
            <a:r>
              <a:rPr lang="en-US" sz="2800" dirty="0">
                <a:solidFill>
                  <a:srgbClr val="222222"/>
                </a:solidFill>
                <a:latin typeface="Aptos"/>
                <a:cs typeface="Arial"/>
              </a:rPr>
              <a:t>Want to go fishing…for donations? </a:t>
            </a:r>
            <a:endParaRPr lang="en-US" sz="2800" dirty="0">
              <a:solidFill>
                <a:srgbClr val="000000"/>
              </a:solidFill>
              <a:latin typeface="Aptos"/>
              <a:cs typeface="Arial"/>
            </a:endParaRPr>
          </a:p>
          <a:p>
            <a:pPr marL="971550" lvl="2" indent="0">
              <a:buNone/>
            </a:pPr>
            <a:endParaRPr lang="en-US" sz="2800" i="1" dirty="0">
              <a:solidFill>
                <a:srgbClr val="000000"/>
              </a:solidFill>
              <a:latin typeface="Aptos"/>
              <a:cs typeface="Arial"/>
            </a:endParaRPr>
          </a:p>
          <a:p>
            <a:pPr lvl="2">
              <a:buNone/>
            </a:pPr>
            <a:r>
              <a:rPr lang="en-US" sz="2800" dirty="0">
                <a:solidFill>
                  <a:srgbClr val="222222"/>
                </a:solidFill>
                <a:latin typeface="Aptos"/>
                <a:cs typeface="Arial"/>
              </a:rPr>
              <a:t>   Solicit businesses for donations to help round out our catalog. Follow-up and submit procurement forms as needed. On your own time from now until the procurement deadline of Feb 12.</a:t>
            </a:r>
            <a:endParaRPr lang="en-US" sz="2800">
              <a:solidFill>
                <a:srgbClr val="000000"/>
              </a:solidFill>
              <a:latin typeface="Aptos"/>
              <a:cs typeface="Arial"/>
            </a:endParaRPr>
          </a:p>
          <a:p>
            <a:pPr lvl="2">
              <a:buNone/>
            </a:pPr>
            <a:endParaRPr lang="en-US" sz="2800" dirty="0">
              <a:solidFill>
                <a:srgbClr val="222222"/>
              </a:solidFill>
              <a:latin typeface="Aptos"/>
              <a:cs typeface="Arial"/>
            </a:endParaRPr>
          </a:p>
          <a:p>
            <a:pPr lvl="2">
              <a:buNone/>
            </a:pPr>
            <a:r>
              <a:rPr lang="en-US" sz="2800" i="1" dirty="0">
                <a:solidFill>
                  <a:srgbClr val="000000"/>
                </a:solidFill>
                <a:latin typeface="Aptos"/>
                <a:cs typeface="Arial"/>
              </a:rPr>
              <a:t>  1 filled (thanks Sarah North!)</a:t>
            </a:r>
            <a:endParaRPr lang="en-US" dirty="0"/>
          </a:p>
          <a:p>
            <a:pPr marL="971550" lvl="1" indent="-285750">
              <a:buFont typeface="Arial,Sans-Serif"/>
              <a:buChar char="•"/>
            </a:pPr>
            <a:endParaRPr lang="en-US" sz="1100" dirty="0">
              <a:solidFill>
                <a:srgbClr val="000000"/>
              </a:solidFill>
              <a:latin typeface="Aptos"/>
              <a:cs typeface="Arial"/>
            </a:endParaRPr>
          </a:p>
          <a:p>
            <a:pPr marL="971550" lvl="2" indent="0">
              <a:buNone/>
            </a:pPr>
            <a:endParaRPr lang="en-US" sz="2800" dirty="0">
              <a:solidFill>
                <a:srgbClr val="000000"/>
              </a:solidFill>
              <a:latin typeface="Aptos"/>
              <a:cs typeface="Arial"/>
            </a:endParaRPr>
          </a:p>
          <a:p>
            <a:pPr marL="971550" lvl="2" indent="0">
              <a:buNone/>
            </a:pPr>
            <a:endParaRPr lang="en-US" sz="2400" dirty="0">
              <a:solidFill>
                <a:srgbClr val="000000"/>
              </a:solidFill>
              <a:latin typeface="Aptos"/>
              <a:cs typeface="Arial"/>
            </a:endParaRPr>
          </a:p>
          <a:p>
            <a:pPr marL="971550" lvl="2" indent="0">
              <a:buNone/>
            </a:pPr>
            <a:endParaRPr lang="en-US" sz="2400" i="1" dirty="0">
              <a:solidFill>
                <a:srgbClr val="000000"/>
              </a:solidFill>
              <a:latin typeface="Aptos"/>
              <a:cs typeface="Arial"/>
            </a:endParaRPr>
          </a:p>
          <a:p>
            <a:pPr marL="971550" lvl="2" indent="0">
              <a:buNone/>
            </a:pPr>
            <a:endParaRPr lang="en-US" sz="2400">
              <a:solidFill>
                <a:srgbClr val="000000"/>
              </a:solidFill>
              <a:latin typeface="Aptos"/>
              <a:cs typeface="Arial"/>
            </a:endParaRPr>
          </a:p>
        </p:txBody>
      </p:sp>
      <p:sp>
        <p:nvSpPr>
          <p:cNvPr id="12" name="TextBox 11">
            <a:extLst>
              <a:ext uri="{FF2B5EF4-FFF2-40B4-BE49-F238E27FC236}">
                <a16:creationId xmlns:a16="http://schemas.microsoft.com/office/drawing/2014/main" id="{77CD4969-E0DA-3FA3-229F-B21522409694}"/>
              </a:ext>
            </a:extLst>
          </p:cNvPr>
          <p:cNvSpPr txBox="1"/>
          <p:nvPr/>
        </p:nvSpPr>
        <p:spPr>
          <a:xfrm>
            <a:off x="2328863" y="5000625"/>
            <a:ext cx="184731" cy="369332"/>
          </a:xfrm>
          <a:prstGeom prst="rect">
            <a:avLst/>
          </a:prstGeom>
          <a:noFill/>
        </p:spPr>
        <p:txBody>
          <a:bodyPr wrap="none" rtlCol="0">
            <a:spAutoFit/>
          </a:bodyPr>
          <a:lstStyle/>
          <a:p>
            <a:endParaRPr lang="en-US" dirty="0"/>
          </a:p>
        </p:txBody>
      </p:sp>
      <p:pic>
        <p:nvPicPr>
          <p:cNvPr id="6" name="Picture 5" descr="Yellow text on a black background&#10;&#10;AI-generated content may be incorrect.">
            <a:extLst>
              <a:ext uri="{FF2B5EF4-FFF2-40B4-BE49-F238E27FC236}">
                <a16:creationId xmlns:a16="http://schemas.microsoft.com/office/drawing/2014/main" id="{EF31044F-C690-4C9D-E1CE-6C0882FD847D}"/>
              </a:ext>
            </a:extLst>
          </p:cNvPr>
          <p:cNvPicPr>
            <a:picLocks noChangeAspect="1"/>
          </p:cNvPicPr>
          <p:nvPr/>
        </p:nvPicPr>
        <p:blipFill>
          <a:blip r:embed="rId2"/>
          <a:stretch>
            <a:fillRect/>
          </a:stretch>
        </p:blipFill>
        <p:spPr>
          <a:xfrm>
            <a:off x="0" y="5616834"/>
            <a:ext cx="12192000" cy="1244082"/>
          </a:xfrm>
          <a:prstGeom prst="rect">
            <a:avLst/>
          </a:prstGeom>
        </p:spPr>
      </p:pic>
    </p:spTree>
    <p:extLst>
      <p:ext uri="{BB962C8B-B14F-4D97-AF65-F5344CB8AC3E}">
        <p14:creationId xmlns:p14="http://schemas.microsoft.com/office/powerpoint/2010/main" val="3386060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A1FE64-3D54-9774-2DB4-2794E3EE8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26D08-8058-6F38-35BE-5100C5971A7F}"/>
              </a:ext>
            </a:extLst>
          </p:cNvPr>
          <p:cNvSpPr>
            <a:spLocks noGrp="1"/>
          </p:cNvSpPr>
          <p:nvPr>
            <p:ph type="title"/>
          </p:nvPr>
        </p:nvSpPr>
        <p:spPr>
          <a:xfrm>
            <a:off x="549633" y="296093"/>
            <a:ext cx="11018520" cy="1434415"/>
          </a:xfrm>
        </p:spPr>
        <p:txBody>
          <a:bodyPr vert="horz" lIns="91440" tIns="45720" rIns="91440" bIns="45720" rtlCol="0" anchor="b">
            <a:noAutofit/>
          </a:bodyPr>
          <a:lstStyle/>
          <a:p>
            <a:pPr algn="ctr"/>
            <a:r>
              <a:rPr lang="en-US" sz="5000" b="1" dirty="0">
                <a:latin typeface="Aptos Display"/>
              </a:rPr>
              <a:t>Thank you for volunteering! </a:t>
            </a:r>
            <a:br>
              <a:rPr lang="en-US" sz="5000" b="1" dirty="0">
                <a:latin typeface="Aptos Display"/>
              </a:rPr>
            </a:br>
            <a:r>
              <a:rPr lang="en-US" sz="5000" b="1" dirty="0">
                <a:latin typeface="Aptos Display"/>
              </a:rPr>
              <a:t>What do the Lead roles do?</a:t>
            </a:r>
            <a:r>
              <a:rPr lang="en-US" sz="5600" b="1" dirty="0">
                <a:latin typeface="Aptos Display"/>
              </a:rPr>
              <a:t> </a:t>
            </a:r>
            <a:endParaRPr lang="en-US" sz="5600" dirty="0">
              <a:latin typeface="Aptos Display"/>
            </a:endParaRPr>
          </a:p>
        </p:txBody>
      </p:sp>
      <p:sp>
        <p:nvSpPr>
          <p:cNvPr id="3" name="Content Placeholder 2">
            <a:extLst>
              <a:ext uri="{FF2B5EF4-FFF2-40B4-BE49-F238E27FC236}">
                <a16:creationId xmlns:a16="http://schemas.microsoft.com/office/drawing/2014/main" id="{0726D08B-C861-0D09-93B4-880303F7605C}"/>
              </a:ext>
            </a:extLst>
          </p:cNvPr>
          <p:cNvSpPr>
            <a:spLocks noGrp="1"/>
          </p:cNvSpPr>
          <p:nvPr>
            <p:ph idx="1"/>
          </p:nvPr>
        </p:nvSpPr>
        <p:spPr>
          <a:xfrm>
            <a:off x="-582618" y="2179178"/>
            <a:ext cx="12614616" cy="3190912"/>
          </a:xfrm>
        </p:spPr>
        <p:txBody>
          <a:bodyPr vert="horz" lIns="91440" tIns="45720" rIns="91440" bIns="45720" rtlCol="0" anchor="t">
            <a:noAutofit/>
          </a:bodyPr>
          <a:lstStyle/>
          <a:p>
            <a:pPr lvl="2">
              <a:buNone/>
            </a:pPr>
            <a:r>
              <a:rPr lang="en-US" sz="2800" dirty="0"/>
              <a:t>Activities</a:t>
            </a:r>
            <a:r>
              <a:rPr lang="en-US" sz="2800" dirty="0">
                <a:solidFill>
                  <a:srgbClr val="000000"/>
                </a:solidFill>
                <a:latin typeface="Aptos"/>
                <a:cs typeface="Arial"/>
              </a:rPr>
              <a:t> &amp; Decorations </a:t>
            </a:r>
            <a:r>
              <a:rPr lang="en-US" sz="2800" dirty="0"/>
              <a:t>(</a:t>
            </a:r>
            <a:r>
              <a:rPr lang="en-US" sz="2800" dirty="0">
                <a:solidFill>
                  <a:srgbClr val="000000"/>
                </a:solidFill>
                <a:latin typeface="Aptos"/>
                <a:cs typeface="Arial"/>
              </a:rPr>
              <a:t>1</a:t>
            </a:r>
            <a:r>
              <a:rPr lang="en-US" sz="2800" dirty="0"/>
              <a:t>)</a:t>
            </a:r>
            <a:r>
              <a:rPr lang="en-US" sz="2800" i="1" dirty="0"/>
              <a:t> - </a:t>
            </a:r>
            <a:r>
              <a:rPr lang="en-US" sz="2800" dirty="0">
                <a:solidFill>
                  <a:srgbClr val="222222"/>
                </a:solidFill>
                <a:latin typeface="Aptos"/>
                <a:cs typeface="Arial"/>
              </a:rPr>
              <a:t>Help us set up camp! </a:t>
            </a:r>
            <a:endParaRPr lang="en-US" sz="2800">
              <a:solidFill>
                <a:srgbClr val="000000"/>
              </a:solidFill>
              <a:latin typeface="Aptos"/>
              <a:cs typeface="Arial"/>
            </a:endParaRPr>
          </a:p>
          <a:p>
            <a:pPr lvl="2">
              <a:buNone/>
            </a:pPr>
            <a:endParaRPr lang="en-US" sz="2800" dirty="0">
              <a:solidFill>
                <a:srgbClr val="222222"/>
              </a:solidFill>
              <a:cs typeface="Arial"/>
            </a:endParaRPr>
          </a:p>
          <a:p>
            <a:pPr marL="971550" lvl="2" indent="0">
              <a:buNone/>
            </a:pPr>
            <a:r>
              <a:rPr lang="en-US" sz="2800" dirty="0">
                <a:solidFill>
                  <a:srgbClr val="222222"/>
                </a:solidFill>
                <a:cs typeface="Arial"/>
              </a:rPr>
              <a:t>In coordination with the Auction team, plan for&amp; acquire decorations and, most importantly, be on site on March 27 to lead volunteers for set-up of activity stations and decorations.</a:t>
            </a:r>
          </a:p>
          <a:p>
            <a:pPr marL="971550" lvl="1" indent="-285750">
              <a:buFont typeface="Arial,Sans-Serif"/>
              <a:buChar char="•"/>
            </a:pPr>
            <a:endParaRPr lang="en-US" sz="1100" dirty="0">
              <a:solidFill>
                <a:srgbClr val="000000"/>
              </a:solidFill>
              <a:latin typeface="Aptos"/>
              <a:cs typeface="Arial"/>
            </a:endParaRPr>
          </a:p>
          <a:p>
            <a:pPr marL="971550" lvl="2" indent="0">
              <a:buNone/>
            </a:pPr>
            <a:endParaRPr lang="en-US" sz="2800" dirty="0">
              <a:solidFill>
                <a:srgbClr val="000000"/>
              </a:solidFill>
              <a:latin typeface="Aptos"/>
              <a:cs typeface="Arial"/>
            </a:endParaRPr>
          </a:p>
          <a:p>
            <a:pPr marL="971550" lvl="2" indent="0">
              <a:buNone/>
            </a:pPr>
            <a:endParaRPr lang="en-US" sz="2400" dirty="0">
              <a:solidFill>
                <a:srgbClr val="000000"/>
              </a:solidFill>
              <a:latin typeface="Aptos"/>
              <a:cs typeface="Arial"/>
            </a:endParaRPr>
          </a:p>
          <a:p>
            <a:pPr marL="971550" lvl="2" indent="0">
              <a:buNone/>
            </a:pPr>
            <a:endParaRPr lang="en-US" sz="2400" i="1" dirty="0">
              <a:solidFill>
                <a:srgbClr val="000000"/>
              </a:solidFill>
              <a:latin typeface="Aptos"/>
              <a:cs typeface="Arial"/>
            </a:endParaRPr>
          </a:p>
          <a:p>
            <a:pPr marL="971550" lvl="2" indent="0">
              <a:buNone/>
            </a:pPr>
            <a:endParaRPr lang="en-US" sz="2400">
              <a:solidFill>
                <a:srgbClr val="000000"/>
              </a:solidFill>
              <a:latin typeface="Aptos"/>
              <a:cs typeface="Arial"/>
            </a:endParaRPr>
          </a:p>
        </p:txBody>
      </p:sp>
      <p:sp>
        <p:nvSpPr>
          <p:cNvPr id="12" name="TextBox 11">
            <a:extLst>
              <a:ext uri="{FF2B5EF4-FFF2-40B4-BE49-F238E27FC236}">
                <a16:creationId xmlns:a16="http://schemas.microsoft.com/office/drawing/2014/main" id="{5D336F33-E44F-5F0E-0A6E-435A12544BC8}"/>
              </a:ext>
            </a:extLst>
          </p:cNvPr>
          <p:cNvSpPr txBox="1"/>
          <p:nvPr/>
        </p:nvSpPr>
        <p:spPr>
          <a:xfrm>
            <a:off x="2328863" y="5000625"/>
            <a:ext cx="184731" cy="369332"/>
          </a:xfrm>
          <a:prstGeom prst="rect">
            <a:avLst/>
          </a:prstGeom>
          <a:noFill/>
        </p:spPr>
        <p:txBody>
          <a:bodyPr wrap="none" rtlCol="0">
            <a:spAutoFit/>
          </a:bodyPr>
          <a:lstStyle/>
          <a:p>
            <a:endParaRPr lang="en-US" dirty="0"/>
          </a:p>
        </p:txBody>
      </p:sp>
      <p:pic>
        <p:nvPicPr>
          <p:cNvPr id="6" name="Picture 5" descr="Yellow text on a black background&#10;&#10;AI-generated content may be incorrect.">
            <a:extLst>
              <a:ext uri="{FF2B5EF4-FFF2-40B4-BE49-F238E27FC236}">
                <a16:creationId xmlns:a16="http://schemas.microsoft.com/office/drawing/2014/main" id="{4AC25688-253F-27D0-1666-C7924E04695E}"/>
              </a:ext>
            </a:extLst>
          </p:cNvPr>
          <p:cNvPicPr>
            <a:picLocks noChangeAspect="1"/>
          </p:cNvPicPr>
          <p:nvPr/>
        </p:nvPicPr>
        <p:blipFill>
          <a:blip r:embed="rId2"/>
          <a:stretch>
            <a:fillRect/>
          </a:stretch>
        </p:blipFill>
        <p:spPr>
          <a:xfrm>
            <a:off x="0" y="5616834"/>
            <a:ext cx="12192000" cy="1244082"/>
          </a:xfrm>
          <a:prstGeom prst="rect">
            <a:avLst/>
          </a:prstGeom>
        </p:spPr>
      </p:pic>
    </p:spTree>
    <p:extLst>
      <p:ext uri="{BB962C8B-B14F-4D97-AF65-F5344CB8AC3E}">
        <p14:creationId xmlns:p14="http://schemas.microsoft.com/office/powerpoint/2010/main" val="1000139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B45A-3F81-A59B-B0C6-A08ADC1A029E}"/>
              </a:ext>
            </a:extLst>
          </p:cNvPr>
          <p:cNvSpPr>
            <a:spLocks noGrp="1"/>
          </p:cNvSpPr>
          <p:nvPr>
            <p:ph type="title"/>
          </p:nvPr>
        </p:nvSpPr>
        <p:spPr>
          <a:xfrm>
            <a:off x="5891055" y="-409796"/>
            <a:ext cx="5824956" cy="1899912"/>
          </a:xfrm>
        </p:spPr>
        <p:txBody>
          <a:bodyPr>
            <a:normAutofit/>
          </a:bodyPr>
          <a:lstStyle/>
          <a:p>
            <a:r>
              <a:rPr lang="en-US" b="1" dirty="0">
                <a:latin typeface="Aptos"/>
              </a:rPr>
              <a:t>What's Coming Up:</a:t>
            </a:r>
          </a:p>
        </p:txBody>
      </p:sp>
      <p:sp>
        <p:nvSpPr>
          <p:cNvPr id="3" name="Content Placeholder 2">
            <a:extLst>
              <a:ext uri="{FF2B5EF4-FFF2-40B4-BE49-F238E27FC236}">
                <a16:creationId xmlns:a16="http://schemas.microsoft.com/office/drawing/2014/main" id="{F8DAE2AC-C3A4-6CD8-E9A4-22BC4DCBAFB4}"/>
              </a:ext>
            </a:extLst>
          </p:cNvPr>
          <p:cNvSpPr>
            <a:spLocks noGrp="1"/>
          </p:cNvSpPr>
          <p:nvPr>
            <p:ph idx="1"/>
          </p:nvPr>
        </p:nvSpPr>
        <p:spPr>
          <a:xfrm>
            <a:off x="5846413" y="1130178"/>
            <a:ext cx="6338743" cy="5724944"/>
          </a:xfrm>
        </p:spPr>
        <p:txBody>
          <a:bodyPr vert="horz" lIns="91440" tIns="45720" rIns="91440" bIns="45720" rtlCol="0" anchor="t">
            <a:normAutofit/>
          </a:bodyPr>
          <a:lstStyle/>
          <a:p>
            <a:r>
              <a:rPr lang="en-US" dirty="0"/>
              <a:t>Auction Team will send out </a:t>
            </a:r>
            <a:r>
              <a:rPr lang="en-US" b="1" dirty="0"/>
              <a:t>Auction Coordinator</a:t>
            </a:r>
            <a:r>
              <a:rPr lang="en-US" dirty="0"/>
              <a:t> toolbox</a:t>
            </a:r>
            <a:r>
              <a:rPr lang="en-US" b="1" dirty="0"/>
              <a:t> next week</a:t>
            </a:r>
          </a:p>
          <a:p>
            <a:r>
              <a:rPr lang="en-US" dirty="0"/>
              <a:t>Talk up the auction with your friends - figure out who you want to sit with and plan for reserving a campsite!</a:t>
            </a:r>
          </a:p>
          <a:p>
            <a:r>
              <a:rPr lang="en-US" dirty="0"/>
              <a:t>Read the Auction emails weekly</a:t>
            </a:r>
          </a:p>
          <a:p>
            <a:r>
              <a:rPr lang="en-US" dirty="0"/>
              <a:t>Get </a:t>
            </a:r>
            <a:r>
              <a:rPr lang="en-US" b="1" dirty="0"/>
              <a:t>procuring</a:t>
            </a:r>
            <a:r>
              <a:rPr lang="en-US" dirty="0"/>
              <a:t>, first date is </a:t>
            </a:r>
            <a:r>
              <a:rPr lang="en-US" b="1" dirty="0"/>
              <a:t>12/5/2025</a:t>
            </a:r>
            <a:r>
              <a:rPr lang="en-US" dirty="0"/>
              <a:t> for a chance to win one free auction ticket!</a:t>
            </a:r>
          </a:p>
          <a:p>
            <a:r>
              <a:rPr lang="en-US" b="1" dirty="0"/>
              <a:t>Art &amp; Package</a:t>
            </a:r>
            <a:r>
              <a:rPr lang="en-US" dirty="0"/>
              <a:t> ideas due </a:t>
            </a:r>
            <a:r>
              <a:rPr lang="en-US" b="1" dirty="0"/>
              <a:t>12/12/2025</a:t>
            </a:r>
          </a:p>
          <a:p>
            <a:r>
              <a:rPr lang="en-US" b="1" dirty="0"/>
              <a:t>Sponsor</a:t>
            </a:r>
            <a:r>
              <a:rPr lang="en-US" dirty="0"/>
              <a:t> Us! </a:t>
            </a:r>
            <a:r>
              <a:rPr lang="en-US" b="1" dirty="0"/>
              <a:t>12/12/2025 </a:t>
            </a:r>
            <a:r>
              <a:rPr lang="en-US" dirty="0"/>
              <a:t>is early bird deadline for 10% discount</a:t>
            </a:r>
          </a:p>
        </p:txBody>
      </p:sp>
      <p:pic>
        <p:nvPicPr>
          <p:cNvPr id="4" name="Picture 3" descr="A poster of a mountain with trees and a bird flying over it&#10;&#10;AI-generated content may be incorrect.">
            <a:extLst>
              <a:ext uri="{FF2B5EF4-FFF2-40B4-BE49-F238E27FC236}">
                <a16:creationId xmlns:a16="http://schemas.microsoft.com/office/drawing/2014/main" id="{7597551F-1FBA-CFFC-F931-59B42EA98624}"/>
              </a:ext>
            </a:extLst>
          </p:cNvPr>
          <p:cNvPicPr>
            <a:picLocks noChangeAspect="1"/>
          </p:cNvPicPr>
          <p:nvPr/>
        </p:nvPicPr>
        <p:blipFill>
          <a:blip r:embed="rId2"/>
          <a:stretch>
            <a:fillRect/>
          </a:stretch>
        </p:blipFill>
        <p:spPr>
          <a:xfrm>
            <a:off x="438858" y="0"/>
            <a:ext cx="5218284" cy="6858000"/>
          </a:xfrm>
          <a:prstGeom prst="rect">
            <a:avLst/>
          </a:prstGeom>
        </p:spPr>
      </p:pic>
    </p:spTree>
    <p:extLst>
      <p:ext uri="{BB962C8B-B14F-4D97-AF65-F5344CB8AC3E}">
        <p14:creationId xmlns:p14="http://schemas.microsoft.com/office/powerpoint/2010/main" val="3796289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E53B-2777-1FD3-A009-FF2FA025CC0D}"/>
              </a:ext>
            </a:extLst>
          </p:cNvPr>
          <p:cNvSpPr>
            <a:spLocks noGrp="1"/>
          </p:cNvSpPr>
          <p:nvPr>
            <p:ph type="title"/>
          </p:nvPr>
        </p:nvSpPr>
        <p:spPr>
          <a:xfrm>
            <a:off x="2470312" y="195002"/>
            <a:ext cx="7264621" cy="1524179"/>
          </a:xfrm>
        </p:spPr>
        <p:txBody>
          <a:bodyPr>
            <a:normAutofit fontScale="90000"/>
          </a:bodyPr>
          <a:lstStyle/>
          <a:p>
            <a:pPr algn="ctr"/>
            <a:r>
              <a:rPr lang="en-US" sz="7200" b="1" dirty="0">
                <a:ea typeface="+mj-lt"/>
                <a:cs typeface="+mj-lt"/>
              </a:rPr>
              <a:t>Welcome to camp! </a:t>
            </a:r>
          </a:p>
        </p:txBody>
      </p:sp>
      <p:sp>
        <p:nvSpPr>
          <p:cNvPr id="9" name="Content Placeholder 8">
            <a:extLst>
              <a:ext uri="{FF2B5EF4-FFF2-40B4-BE49-F238E27FC236}">
                <a16:creationId xmlns:a16="http://schemas.microsoft.com/office/drawing/2014/main" id="{432A6572-7EE2-0775-30E9-271FB3F6C306}"/>
              </a:ext>
            </a:extLst>
          </p:cNvPr>
          <p:cNvSpPr>
            <a:spLocks noGrp="1"/>
          </p:cNvSpPr>
          <p:nvPr>
            <p:ph idx="1"/>
          </p:nvPr>
        </p:nvSpPr>
        <p:spPr>
          <a:xfrm>
            <a:off x="271295" y="1395520"/>
            <a:ext cx="11380818" cy="4049706"/>
          </a:xfrm>
        </p:spPr>
        <p:txBody>
          <a:bodyPr vert="horz" lIns="91440" tIns="45720" rIns="91440" bIns="45720" rtlCol="0" anchor="t">
            <a:normAutofit fontScale="92500"/>
          </a:bodyPr>
          <a:lstStyle/>
          <a:p>
            <a:pPr marL="0" indent="0">
              <a:buNone/>
            </a:pPr>
            <a:r>
              <a:rPr lang="en-US" sz="3600" dirty="0"/>
              <a:t>Camp Soaring Eagle '26 Co-Directors: </a:t>
            </a:r>
          </a:p>
          <a:p>
            <a:pPr marL="0" indent="0">
              <a:buNone/>
            </a:pPr>
            <a:r>
              <a:rPr lang="en-US" sz="3200" dirty="0"/>
              <a:t>Ainslie Clark &amp; Courtney Blair</a:t>
            </a:r>
            <a:endParaRPr lang="en-US" dirty="0"/>
          </a:p>
          <a:p>
            <a:pPr lvl="1"/>
            <a:r>
              <a:rPr lang="en-US" sz="2800" dirty="0"/>
              <a:t>1st year as co-chairs; 7th year (Ainslie) &amp; 5th year (Courtney) at St. John</a:t>
            </a:r>
          </a:p>
          <a:p>
            <a:pPr lvl="2"/>
            <a:r>
              <a:rPr lang="en-US" sz="2800" dirty="0"/>
              <a:t>Ainslie: Frances (K) &amp; Norman (4)</a:t>
            </a:r>
          </a:p>
          <a:p>
            <a:pPr lvl="2"/>
            <a:r>
              <a:rPr lang="en-US" sz="2800" dirty="0"/>
              <a:t>Courtney: Edie (2) &amp; Theo (5)</a:t>
            </a:r>
            <a:endParaRPr lang="en-US"/>
          </a:p>
          <a:p>
            <a:pPr marL="0" indent="0">
              <a:buNone/>
            </a:pPr>
            <a:r>
              <a:rPr lang="en-US" sz="3600" dirty="0"/>
              <a:t>Camp Soaring Eagle '26 Spirit Coordinator: </a:t>
            </a:r>
            <a:endParaRPr lang="en-US" sz="3600"/>
          </a:p>
          <a:p>
            <a:pPr marL="0" indent="0">
              <a:buNone/>
            </a:pPr>
            <a:r>
              <a:rPr lang="en-US" sz="3200" dirty="0"/>
              <a:t>Chris </a:t>
            </a:r>
            <a:r>
              <a:rPr lang="en-US" sz="3200" dirty="0" err="1"/>
              <a:t>Sourov</a:t>
            </a:r>
            <a:r>
              <a:rPr lang="en-US" sz="3200" dirty="0"/>
              <a:t> (aka Fundraising Administrator)</a:t>
            </a:r>
            <a:endParaRPr lang="en-US" dirty="0"/>
          </a:p>
          <a:p>
            <a:pPr marL="914400" lvl="1" indent="-457200"/>
            <a:r>
              <a:rPr lang="en-US" sz="2800" dirty="0"/>
              <a:t>3rd year working on Auction, a Lifetime as part of St. John community</a:t>
            </a:r>
          </a:p>
          <a:p>
            <a:pPr marL="0" indent="0">
              <a:buNone/>
            </a:pPr>
            <a:endParaRPr lang="en-US" sz="3200" dirty="0"/>
          </a:p>
        </p:txBody>
      </p:sp>
      <p:pic>
        <p:nvPicPr>
          <p:cNvPr id="3" name="Picture 2" descr="Yellow text on a black background&#10;&#10;AI-generated content may be incorrect.">
            <a:extLst>
              <a:ext uri="{FF2B5EF4-FFF2-40B4-BE49-F238E27FC236}">
                <a16:creationId xmlns:a16="http://schemas.microsoft.com/office/drawing/2014/main" id="{11562B7C-9D75-D1F1-30FA-E27A4478ACA6}"/>
              </a:ext>
            </a:extLst>
          </p:cNvPr>
          <p:cNvPicPr>
            <a:picLocks noChangeAspect="1"/>
          </p:cNvPicPr>
          <p:nvPr/>
        </p:nvPicPr>
        <p:blipFill>
          <a:blip r:embed="rId3"/>
          <a:stretch>
            <a:fillRect/>
          </a:stretch>
        </p:blipFill>
        <p:spPr>
          <a:xfrm>
            <a:off x="0" y="5611542"/>
            <a:ext cx="12192000" cy="1244082"/>
          </a:xfrm>
          <a:prstGeom prst="rect">
            <a:avLst/>
          </a:prstGeom>
        </p:spPr>
      </p:pic>
    </p:spTree>
    <p:extLst>
      <p:ext uri="{BB962C8B-B14F-4D97-AF65-F5344CB8AC3E}">
        <p14:creationId xmlns:p14="http://schemas.microsoft.com/office/powerpoint/2010/main" val="333977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38D9FC-3DEC-07FB-0DFC-CAA4ED696D4E}"/>
              </a:ext>
            </a:extLst>
          </p:cNvPr>
          <p:cNvSpPr>
            <a:spLocks noGrp="1"/>
          </p:cNvSpPr>
          <p:nvPr>
            <p:ph idx="1"/>
          </p:nvPr>
        </p:nvSpPr>
        <p:spPr>
          <a:xfrm>
            <a:off x="1109415" y="1723846"/>
            <a:ext cx="10155695" cy="3451082"/>
          </a:xfrm>
        </p:spPr>
        <p:txBody>
          <a:bodyPr vert="horz" lIns="91440" tIns="45720" rIns="91440" bIns="45720" rtlCol="0" anchor="t">
            <a:normAutofit/>
          </a:bodyPr>
          <a:lstStyle/>
          <a:p>
            <a:pPr marL="0" indent="0">
              <a:buNone/>
            </a:pPr>
            <a:r>
              <a:rPr lang="en-US" sz="3200" dirty="0"/>
              <a:t>That's a great question, we'd love to tell you</a:t>
            </a:r>
            <a:endParaRPr lang="en-US" dirty="0"/>
          </a:p>
          <a:p>
            <a:pPr lvl="1"/>
            <a:r>
              <a:rPr lang="en-US" sz="2800" dirty="0"/>
              <a:t>Super fun time together as a community</a:t>
            </a:r>
          </a:p>
          <a:p>
            <a:pPr lvl="1"/>
            <a:r>
              <a:rPr lang="en-US" sz="2800" dirty="0"/>
              <a:t>We raise money for the school's operating fund through a live auction, silent auction, on-line auction, raffles, art projects, and new this year: interactive raffles</a:t>
            </a:r>
          </a:p>
          <a:p>
            <a:pPr lvl="1"/>
            <a:r>
              <a:rPr lang="en-US" sz="2800" dirty="0"/>
              <a:t>We love a good theme and the school community goes ALL OUT! </a:t>
            </a:r>
          </a:p>
          <a:p>
            <a:endParaRPr lang="en-US" sz="3200" dirty="0"/>
          </a:p>
        </p:txBody>
      </p:sp>
      <p:pic>
        <p:nvPicPr>
          <p:cNvPr id="5" name="Picture 4" descr="Yellow text on a black background&#10;&#10;AI-generated content may be incorrect.">
            <a:extLst>
              <a:ext uri="{FF2B5EF4-FFF2-40B4-BE49-F238E27FC236}">
                <a16:creationId xmlns:a16="http://schemas.microsoft.com/office/drawing/2014/main" id="{62AC92B0-7472-F98C-15A1-270C33A513A8}"/>
              </a:ext>
            </a:extLst>
          </p:cNvPr>
          <p:cNvPicPr>
            <a:picLocks noChangeAspect="1"/>
          </p:cNvPicPr>
          <p:nvPr/>
        </p:nvPicPr>
        <p:blipFill>
          <a:blip r:embed="rId2"/>
          <a:stretch>
            <a:fillRect/>
          </a:stretch>
        </p:blipFill>
        <p:spPr>
          <a:xfrm>
            <a:off x="0" y="5611542"/>
            <a:ext cx="12192000" cy="1244082"/>
          </a:xfrm>
          <a:prstGeom prst="rect">
            <a:avLst/>
          </a:prstGeom>
        </p:spPr>
      </p:pic>
      <p:sp>
        <p:nvSpPr>
          <p:cNvPr id="8" name="TextBox 7">
            <a:extLst>
              <a:ext uri="{FF2B5EF4-FFF2-40B4-BE49-F238E27FC236}">
                <a16:creationId xmlns:a16="http://schemas.microsoft.com/office/drawing/2014/main" id="{A627B351-4D8A-FD18-5322-1CE41F6976AA}"/>
              </a:ext>
            </a:extLst>
          </p:cNvPr>
          <p:cNvSpPr txBox="1"/>
          <p:nvPr/>
        </p:nvSpPr>
        <p:spPr>
          <a:xfrm>
            <a:off x="3407434" y="481641"/>
            <a:ext cx="539151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000" b="1" dirty="0">
                <a:latin typeface="Aptos Display"/>
              </a:rPr>
              <a:t>What's an Auction?</a:t>
            </a:r>
          </a:p>
        </p:txBody>
      </p:sp>
    </p:spTree>
    <p:extLst>
      <p:ext uri="{BB962C8B-B14F-4D97-AF65-F5344CB8AC3E}">
        <p14:creationId xmlns:p14="http://schemas.microsoft.com/office/powerpoint/2010/main" val="857963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3" name="TextBox 6">
            <a:extLst>
              <a:ext uri="{FF2B5EF4-FFF2-40B4-BE49-F238E27FC236}">
                <a16:creationId xmlns:a16="http://schemas.microsoft.com/office/drawing/2014/main" id="{3F75B903-B0FF-F17A-49A4-6AEF5E9DA158}"/>
              </a:ext>
            </a:extLst>
          </p:cNvPr>
          <p:cNvGraphicFramePr/>
          <p:nvPr>
            <p:extLst>
              <p:ext uri="{D42A27DB-BD31-4B8C-83A1-F6EECF244321}">
                <p14:modId xmlns:p14="http://schemas.microsoft.com/office/powerpoint/2010/main" val="1007784963"/>
              </p:ext>
            </p:extLst>
          </p:nvPr>
        </p:nvGraphicFramePr>
        <p:xfrm>
          <a:off x="470421" y="683530"/>
          <a:ext cx="5081562" cy="4017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0" name="TextBox 6">
            <a:extLst>
              <a:ext uri="{FF2B5EF4-FFF2-40B4-BE49-F238E27FC236}">
                <a16:creationId xmlns:a16="http://schemas.microsoft.com/office/drawing/2014/main" id="{0A722031-D7A4-6193-4CF4-5F5A53179C2D}"/>
              </a:ext>
            </a:extLst>
          </p:cNvPr>
          <p:cNvGraphicFramePr/>
          <p:nvPr>
            <p:extLst>
              <p:ext uri="{D42A27DB-BD31-4B8C-83A1-F6EECF244321}">
                <p14:modId xmlns:p14="http://schemas.microsoft.com/office/powerpoint/2010/main" val="4202565883"/>
              </p:ext>
            </p:extLst>
          </p:nvPr>
        </p:nvGraphicFramePr>
        <p:xfrm>
          <a:off x="5986653" y="683530"/>
          <a:ext cx="5491137" cy="47698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72" name="TextBox 971">
            <a:extLst>
              <a:ext uri="{FF2B5EF4-FFF2-40B4-BE49-F238E27FC236}">
                <a16:creationId xmlns:a16="http://schemas.microsoft.com/office/drawing/2014/main" id="{5A6374E8-B287-01AF-C756-AAA1405C0760}"/>
              </a:ext>
            </a:extLst>
          </p:cNvPr>
          <p:cNvSpPr txBox="1"/>
          <p:nvPr/>
        </p:nvSpPr>
        <p:spPr>
          <a:xfrm>
            <a:off x="298681" y="188264"/>
            <a:ext cx="5251173"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dirty="0"/>
              <a:t>What's Different from Last Year?</a:t>
            </a:r>
          </a:p>
        </p:txBody>
      </p:sp>
      <p:sp>
        <p:nvSpPr>
          <p:cNvPr id="973" name="TextBox 972">
            <a:extLst>
              <a:ext uri="{FF2B5EF4-FFF2-40B4-BE49-F238E27FC236}">
                <a16:creationId xmlns:a16="http://schemas.microsoft.com/office/drawing/2014/main" id="{8F5FC98E-CF2F-20AE-C19F-0F8161FF182D}"/>
              </a:ext>
            </a:extLst>
          </p:cNvPr>
          <p:cNvSpPr txBox="1"/>
          <p:nvPr/>
        </p:nvSpPr>
        <p:spPr>
          <a:xfrm>
            <a:off x="5986363" y="188264"/>
            <a:ext cx="5251173"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dirty="0"/>
              <a:t>What's the Same from Last Year?</a:t>
            </a:r>
          </a:p>
        </p:txBody>
      </p:sp>
      <p:pic>
        <p:nvPicPr>
          <p:cNvPr id="3990" name="Picture 3989" descr="Yellow text on a black background&#10;&#10;AI-generated content may be incorrect.">
            <a:extLst>
              <a:ext uri="{FF2B5EF4-FFF2-40B4-BE49-F238E27FC236}">
                <a16:creationId xmlns:a16="http://schemas.microsoft.com/office/drawing/2014/main" id="{BD9D698B-847F-4264-4367-04410664BA29}"/>
              </a:ext>
            </a:extLst>
          </p:cNvPr>
          <p:cNvPicPr>
            <a:picLocks noChangeAspect="1"/>
          </p:cNvPicPr>
          <p:nvPr/>
        </p:nvPicPr>
        <p:blipFill>
          <a:blip r:embed="rId13"/>
          <a:stretch>
            <a:fillRect/>
          </a:stretch>
        </p:blipFill>
        <p:spPr>
          <a:xfrm>
            <a:off x="0" y="5611542"/>
            <a:ext cx="12192000" cy="1244082"/>
          </a:xfrm>
          <a:prstGeom prst="rect">
            <a:avLst/>
          </a:prstGeom>
        </p:spPr>
      </p:pic>
    </p:spTree>
    <p:extLst>
      <p:ext uri="{BB962C8B-B14F-4D97-AF65-F5344CB8AC3E}">
        <p14:creationId xmlns:p14="http://schemas.microsoft.com/office/powerpoint/2010/main" val="3445491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905F-75C6-5CCF-739E-3C036555BF0B}"/>
              </a:ext>
            </a:extLst>
          </p:cNvPr>
          <p:cNvSpPr>
            <a:spLocks noGrp="1"/>
          </p:cNvSpPr>
          <p:nvPr>
            <p:ph type="title"/>
          </p:nvPr>
        </p:nvSpPr>
        <p:spPr>
          <a:xfrm>
            <a:off x="199126" y="-5760"/>
            <a:ext cx="11805249" cy="1426204"/>
          </a:xfrm>
        </p:spPr>
        <p:txBody>
          <a:bodyPr>
            <a:noAutofit/>
          </a:bodyPr>
          <a:lstStyle/>
          <a:p>
            <a:r>
              <a:rPr lang="en-US" sz="5000" b="1" dirty="0">
                <a:latin typeface="Aptos"/>
              </a:rPr>
              <a:t>How do we make our auction a success?</a:t>
            </a:r>
          </a:p>
        </p:txBody>
      </p:sp>
      <p:sp>
        <p:nvSpPr>
          <p:cNvPr id="3" name="Content Placeholder 2">
            <a:extLst>
              <a:ext uri="{FF2B5EF4-FFF2-40B4-BE49-F238E27FC236}">
                <a16:creationId xmlns:a16="http://schemas.microsoft.com/office/drawing/2014/main" id="{CFDE0F86-4D91-B8E2-C93F-4EFFCAC1B67B}"/>
              </a:ext>
            </a:extLst>
          </p:cNvPr>
          <p:cNvSpPr>
            <a:spLocks noGrp="1"/>
          </p:cNvSpPr>
          <p:nvPr>
            <p:ph idx="1"/>
          </p:nvPr>
        </p:nvSpPr>
        <p:spPr>
          <a:xfrm>
            <a:off x="353958" y="1709938"/>
            <a:ext cx="11481118" cy="2617596"/>
          </a:xfrm>
        </p:spPr>
        <p:txBody>
          <a:bodyPr vert="horz" lIns="91440" tIns="45720" rIns="91440" bIns="45720" rtlCol="0" anchor="t">
            <a:noAutofit/>
          </a:bodyPr>
          <a:lstStyle/>
          <a:p>
            <a:pPr marL="0" indent="0">
              <a:buNone/>
            </a:pPr>
            <a:r>
              <a:rPr lang="en-US" sz="5000" dirty="0"/>
              <a:t>Donate, Sponsor, Volunteer: We all have something the </a:t>
            </a:r>
            <a:r>
              <a:rPr lang="en-US" sz="5000" b="1" i="1" dirty="0"/>
              <a:t>school</a:t>
            </a:r>
            <a:r>
              <a:rPr lang="en-US" sz="5000" dirty="0"/>
              <a:t> needs. </a:t>
            </a:r>
          </a:p>
          <a:p>
            <a:pPr lvl="1"/>
            <a:endParaRPr lang="en-US" dirty="0"/>
          </a:p>
        </p:txBody>
      </p:sp>
      <p:pic>
        <p:nvPicPr>
          <p:cNvPr id="4" name="Picture 3" descr="Yellow text on a black background&#10;&#10;AI-generated content may be incorrect.">
            <a:extLst>
              <a:ext uri="{FF2B5EF4-FFF2-40B4-BE49-F238E27FC236}">
                <a16:creationId xmlns:a16="http://schemas.microsoft.com/office/drawing/2014/main" id="{831A6F23-846B-CA5A-132C-61B2B75B2FAD}"/>
              </a:ext>
            </a:extLst>
          </p:cNvPr>
          <p:cNvPicPr>
            <a:picLocks noChangeAspect="1"/>
          </p:cNvPicPr>
          <p:nvPr/>
        </p:nvPicPr>
        <p:blipFill>
          <a:blip r:embed="rId2"/>
          <a:stretch>
            <a:fillRect/>
          </a:stretch>
        </p:blipFill>
        <p:spPr>
          <a:xfrm>
            <a:off x="0" y="5616834"/>
            <a:ext cx="12192000" cy="1244082"/>
          </a:xfrm>
          <a:prstGeom prst="rect">
            <a:avLst/>
          </a:prstGeom>
        </p:spPr>
      </p:pic>
    </p:spTree>
    <p:extLst>
      <p:ext uri="{BB962C8B-B14F-4D97-AF65-F5344CB8AC3E}">
        <p14:creationId xmlns:p14="http://schemas.microsoft.com/office/powerpoint/2010/main" val="1572090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CB37E-0C06-BAFD-D329-B0E2FB5AC6ED}"/>
              </a:ext>
            </a:extLst>
          </p:cNvPr>
          <p:cNvSpPr>
            <a:spLocks noGrp="1"/>
          </p:cNvSpPr>
          <p:nvPr>
            <p:ph type="title"/>
          </p:nvPr>
        </p:nvSpPr>
        <p:spPr>
          <a:xfrm>
            <a:off x="234351" y="5691"/>
            <a:ext cx="11982089" cy="1167412"/>
          </a:xfrm>
        </p:spPr>
        <p:txBody>
          <a:bodyPr>
            <a:normAutofit/>
          </a:bodyPr>
          <a:lstStyle/>
          <a:p>
            <a:r>
              <a:rPr lang="en-US" sz="5000" b="1" dirty="0">
                <a:solidFill>
                  <a:schemeClr val="tx1">
                    <a:lumMod val="49000"/>
                    <a:lumOff val="51000"/>
                  </a:schemeClr>
                </a:solidFill>
                <a:latin typeface="Aptos"/>
              </a:rPr>
              <a:t>How do we make our auction a success?</a:t>
            </a:r>
          </a:p>
        </p:txBody>
      </p:sp>
      <p:sp>
        <p:nvSpPr>
          <p:cNvPr id="5" name="Content Placeholder 4">
            <a:extLst>
              <a:ext uri="{FF2B5EF4-FFF2-40B4-BE49-F238E27FC236}">
                <a16:creationId xmlns:a16="http://schemas.microsoft.com/office/drawing/2014/main" id="{4E5A6877-302E-BDB4-5FD3-C58B039620CB}"/>
              </a:ext>
            </a:extLst>
          </p:cNvPr>
          <p:cNvSpPr>
            <a:spLocks noGrp="1"/>
          </p:cNvSpPr>
          <p:nvPr>
            <p:ph idx="1"/>
          </p:nvPr>
        </p:nvSpPr>
        <p:spPr>
          <a:xfrm>
            <a:off x="435635" y="1164267"/>
            <a:ext cx="11507636" cy="5257111"/>
          </a:xfrm>
        </p:spPr>
        <p:txBody>
          <a:bodyPr vert="horz" lIns="91440" tIns="45720" rIns="91440" bIns="45720" rtlCol="0" anchor="t">
            <a:normAutofit/>
          </a:bodyPr>
          <a:lstStyle/>
          <a:p>
            <a:pPr marL="0" indent="0">
              <a:buNone/>
            </a:pPr>
            <a:r>
              <a:rPr lang="en-US" sz="3200" b="1" dirty="0"/>
              <a:t>Donate to the Auction </a:t>
            </a:r>
            <a:r>
              <a:rPr lang="en-US" sz="3200" dirty="0"/>
              <a:t>$250 procurement commitment </a:t>
            </a:r>
          </a:p>
          <a:p>
            <a:pPr marL="971550" lvl="1"/>
            <a:r>
              <a:rPr lang="en-US" sz="3200" dirty="0"/>
              <a:t>Money: check directly to St. John or donate cash to your class package</a:t>
            </a:r>
          </a:p>
          <a:p>
            <a:pPr marL="971550" lvl="1"/>
            <a:r>
              <a:rPr lang="en-US" sz="3200" dirty="0"/>
              <a:t>Gift Card(s): on their own or with your class package</a:t>
            </a:r>
          </a:p>
          <a:p>
            <a:pPr marL="971550" lvl="1"/>
            <a:r>
              <a:rPr lang="en-US" sz="3200" dirty="0"/>
              <a:t>Items (valued at $25 or more are encouraged): </a:t>
            </a:r>
          </a:p>
          <a:p>
            <a:pPr marL="1885950" lvl="3">
              <a:buFont typeface="Arial"/>
              <a:buChar char="•"/>
            </a:pPr>
            <a:r>
              <a:rPr lang="en-US" sz="2400" dirty="0"/>
              <a:t>wine bottle for wine grab</a:t>
            </a:r>
          </a:p>
          <a:p>
            <a:pPr marL="1885950" lvl="3">
              <a:buFont typeface="Arial"/>
              <a:buChar char="•"/>
            </a:pPr>
            <a:r>
              <a:rPr lang="en-US" sz="2400" dirty="0"/>
              <a:t>High-end alcohol</a:t>
            </a:r>
          </a:p>
          <a:p>
            <a:pPr marL="1885950" lvl="3">
              <a:buFont typeface="Arial"/>
              <a:buChar char="•"/>
            </a:pPr>
            <a:r>
              <a:rPr lang="en-US" sz="2400" dirty="0"/>
              <a:t>Family Friendly activities</a:t>
            </a:r>
          </a:p>
          <a:p>
            <a:pPr marL="1885950" lvl="3">
              <a:buFont typeface="Arial"/>
              <a:buChar char="•"/>
            </a:pPr>
            <a:r>
              <a:rPr lang="en-US" sz="2400" dirty="0"/>
              <a:t>Weekend/Week vacations away</a:t>
            </a:r>
          </a:p>
          <a:p>
            <a:pPr marL="1885950" lvl="3">
              <a:buFont typeface="Arial"/>
              <a:buChar char="•"/>
            </a:pPr>
            <a:r>
              <a:rPr lang="en-US" sz="2400" dirty="0"/>
              <a:t>One of a kind experiences </a:t>
            </a:r>
          </a:p>
          <a:p>
            <a:pPr marL="1885950" lvl="3">
              <a:buFont typeface="Arial"/>
              <a:buChar char="•"/>
            </a:pPr>
            <a:endParaRPr lang="en-US" sz="2400" dirty="0"/>
          </a:p>
          <a:p>
            <a:pPr marL="1885950" lvl="3">
              <a:buFont typeface="Arial"/>
              <a:buChar char="•"/>
            </a:pPr>
            <a:endParaRPr lang="en-US" sz="2800" dirty="0"/>
          </a:p>
        </p:txBody>
      </p:sp>
      <p:pic>
        <p:nvPicPr>
          <p:cNvPr id="7" name="Picture 6" descr="Yellow text on a black background&#10;&#10;AI-generated content may be incorrect.">
            <a:extLst>
              <a:ext uri="{FF2B5EF4-FFF2-40B4-BE49-F238E27FC236}">
                <a16:creationId xmlns:a16="http://schemas.microsoft.com/office/drawing/2014/main" id="{F3C53A18-E7E6-B030-A144-2ABE40D8B834}"/>
              </a:ext>
            </a:extLst>
          </p:cNvPr>
          <p:cNvPicPr>
            <a:picLocks noChangeAspect="1"/>
          </p:cNvPicPr>
          <p:nvPr/>
        </p:nvPicPr>
        <p:blipFill>
          <a:blip r:embed="rId3"/>
          <a:stretch>
            <a:fillRect/>
          </a:stretch>
        </p:blipFill>
        <p:spPr>
          <a:xfrm>
            <a:off x="0" y="5616834"/>
            <a:ext cx="12192000" cy="1244082"/>
          </a:xfrm>
          <a:prstGeom prst="rect">
            <a:avLst/>
          </a:prstGeom>
        </p:spPr>
      </p:pic>
    </p:spTree>
    <p:extLst>
      <p:ext uri="{BB962C8B-B14F-4D97-AF65-F5344CB8AC3E}">
        <p14:creationId xmlns:p14="http://schemas.microsoft.com/office/powerpoint/2010/main" val="701480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E08D2-4E1E-EF3C-5B8B-3E7218244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F67DA0-D8EB-3A0B-3697-5CE786F55E0B}"/>
              </a:ext>
            </a:extLst>
          </p:cNvPr>
          <p:cNvSpPr>
            <a:spLocks noGrp="1"/>
          </p:cNvSpPr>
          <p:nvPr>
            <p:ph type="title"/>
          </p:nvPr>
        </p:nvSpPr>
        <p:spPr>
          <a:xfrm>
            <a:off x="168934" y="5691"/>
            <a:ext cx="12006531" cy="1411826"/>
          </a:xfrm>
        </p:spPr>
        <p:txBody>
          <a:bodyPr>
            <a:normAutofit/>
          </a:bodyPr>
          <a:lstStyle/>
          <a:p>
            <a:r>
              <a:rPr lang="en-US" sz="5000" b="1" dirty="0">
                <a:solidFill>
                  <a:schemeClr val="tx1">
                    <a:lumMod val="49000"/>
                    <a:lumOff val="51000"/>
                  </a:schemeClr>
                </a:solidFill>
                <a:latin typeface="Aptos"/>
              </a:rPr>
              <a:t>How do we make our auction a success?</a:t>
            </a:r>
          </a:p>
        </p:txBody>
      </p:sp>
      <p:sp>
        <p:nvSpPr>
          <p:cNvPr id="5" name="Content Placeholder 4">
            <a:extLst>
              <a:ext uri="{FF2B5EF4-FFF2-40B4-BE49-F238E27FC236}">
                <a16:creationId xmlns:a16="http://schemas.microsoft.com/office/drawing/2014/main" id="{AE7D2408-DD35-EBA6-7789-3C4D6D7D75F8}"/>
              </a:ext>
            </a:extLst>
          </p:cNvPr>
          <p:cNvSpPr>
            <a:spLocks noGrp="1"/>
          </p:cNvSpPr>
          <p:nvPr>
            <p:ph idx="1"/>
          </p:nvPr>
        </p:nvSpPr>
        <p:spPr>
          <a:xfrm>
            <a:off x="378485" y="1630992"/>
            <a:ext cx="11584915" cy="3133036"/>
          </a:xfrm>
        </p:spPr>
        <p:txBody>
          <a:bodyPr vert="horz" lIns="91440" tIns="45720" rIns="91440" bIns="45720" rtlCol="0" anchor="t">
            <a:normAutofit/>
          </a:bodyPr>
          <a:lstStyle/>
          <a:p>
            <a:pPr marL="0" indent="0">
              <a:buNone/>
            </a:pPr>
            <a:r>
              <a:rPr lang="en-US" sz="3200" b="1" dirty="0"/>
              <a:t>Sponsor the Auction</a:t>
            </a:r>
            <a:endParaRPr lang="en-US" sz="3200" dirty="0"/>
          </a:p>
          <a:p>
            <a:pPr lvl="1" indent="0">
              <a:buNone/>
            </a:pPr>
            <a:r>
              <a:rPr lang="en-US" sz="2700" dirty="0"/>
              <a:t>Multiple levels to sponsor, all come with fantastic marketing benefits and our $1,000+ levels come with tickets and additional perks! </a:t>
            </a:r>
          </a:p>
        </p:txBody>
      </p:sp>
      <p:pic>
        <p:nvPicPr>
          <p:cNvPr id="7" name="Picture 6" descr="Yellow text on a black background&#10;&#10;AI-generated content may be incorrect.">
            <a:extLst>
              <a:ext uri="{FF2B5EF4-FFF2-40B4-BE49-F238E27FC236}">
                <a16:creationId xmlns:a16="http://schemas.microsoft.com/office/drawing/2014/main" id="{4EF38DCC-46AD-220F-E63F-2582581CB107}"/>
              </a:ext>
            </a:extLst>
          </p:cNvPr>
          <p:cNvPicPr>
            <a:picLocks noChangeAspect="1"/>
          </p:cNvPicPr>
          <p:nvPr/>
        </p:nvPicPr>
        <p:blipFill>
          <a:blip r:embed="rId3"/>
          <a:stretch>
            <a:fillRect/>
          </a:stretch>
        </p:blipFill>
        <p:spPr>
          <a:xfrm>
            <a:off x="0" y="5616834"/>
            <a:ext cx="12192000" cy="1244082"/>
          </a:xfrm>
          <a:prstGeom prst="rect">
            <a:avLst/>
          </a:prstGeom>
        </p:spPr>
      </p:pic>
      <p:pic>
        <p:nvPicPr>
          <p:cNvPr id="3" name="Picture 2" descr="Camp Fire Icon Stock Illustrations ...">
            <a:extLst>
              <a:ext uri="{FF2B5EF4-FFF2-40B4-BE49-F238E27FC236}">
                <a16:creationId xmlns:a16="http://schemas.microsoft.com/office/drawing/2014/main" id="{1541C32F-2A3B-8511-D2E2-1706978DB3D1}"/>
              </a:ext>
            </a:extLst>
          </p:cNvPr>
          <p:cNvPicPr>
            <a:picLocks noChangeAspect="1"/>
          </p:cNvPicPr>
          <p:nvPr/>
        </p:nvPicPr>
        <p:blipFill>
          <a:blip r:embed="rId4"/>
          <a:stretch>
            <a:fillRect/>
          </a:stretch>
        </p:blipFill>
        <p:spPr>
          <a:xfrm>
            <a:off x="3128963" y="3138488"/>
            <a:ext cx="933450" cy="895350"/>
          </a:xfrm>
          <a:prstGeom prst="rect">
            <a:avLst/>
          </a:prstGeom>
        </p:spPr>
      </p:pic>
      <p:pic>
        <p:nvPicPr>
          <p:cNvPr id="4" name="Picture 3" descr="Canoe Icon - Free PNG &amp; SVG 96187 ...">
            <a:extLst>
              <a:ext uri="{FF2B5EF4-FFF2-40B4-BE49-F238E27FC236}">
                <a16:creationId xmlns:a16="http://schemas.microsoft.com/office/drawing/2014/main" id="{6EF5F0BB-6247-1463-5111-09E01FEE19C4}"/>
              </a:ext>
            </a:extLst>
          </p:cNvPr>
          <p:cNvPicPr>
            <a:picLocks noChangeAspect="1"/>
          </p:cNvPicPr>
          <p:nvPr/>
        </p:nvPicPr>
        <p:blipFill>
          <a:blip r:embed="rId5"/>
          <a:stretch>
            <a:fillRect/>
          </a:stretch>
        </p:blipFill>
        <p:spPr>
          <a:xfrm>
            <a:off x="4414838" y="3038475"/>
            <a:ext cx="962025" cy="990600"/>
          </a:xfrm>
          <a:prstGeom prst="rect">
            <a:avLst/>
          </a:prstGeom>
        </p:spPr>
      </p:pic>
      <p:pic>
        <p:nvPicPr>
          <p:cNvPr id="6" name="Picture 5" descr="Archery creative icon. Simple element illustration. Archery concept symbol  design from honeymoon collection. Can be used for mobile and web design, ap  Stock Photo - Alamy">
            <a:extLst>
              <a:ext uri="{FF2B5EF4-FFF2-40B4-BE49-F238E27FC236}">
                <a16:creationId xmlns:a16="http://schemas.microsoft.com/office/drawing/2014/main" id="{C38BEA12-E598-506D-2211-C1C1C99E0BE8}"/>
              </a:ext>
            </a:extLst>
          </p:cNvPr>
          <p:cNvPicPr>
            <a:picLocks noChangeAspect="1"/>
          </p:cNvPicPr>
          <p:nvPr/>
        </p:nvPicPr>
        <p:blipFill>
          <a:blip r:embed="rId6"/>
          <a:srcRect t="1415" b="24278"/>
          <a:stretch>
            <a:fillRect/>
          </a:stretch>
        </p:blipFill>
        <p:spPr>
          <a:xfrm>
            <a:off x="5386388" y="3042345"/>
            <a:ext cx="1171575" cy="974606"/>
          </a:xfrm>
          <a:prstGeom prst="rect">
            <a:avLst/>
          </a:prstGeom>
        </p:spPr>
      </p:pic>
      <p:pic>
        <p:nvPicPr>
          <p:cNvPr id="8" name="Picture 7" descr="Fishing Icon Graphic by SalimCreative ...">
            <a:extLst>
              <a:ext uri="{FF2B5EF4-FFF2-40B4-BE49-F238E27FC236}">
                <a16:creationId xmlns:a16="http://schemas.microsoft.com/office/drawing/2014/main" id="{483A2F49-60E4-6C95-726C-D03A76FADFC3}"/>
              </a:ext>
            </a:extLst>
          </p:cNvPr>
          <p:cNvPicPr>
            <a:picLocks noChangeAspect="1"/>
          </p:cNvPicPr>
          <p:nvPr/>
        </p:nvPicPr>
        <p:blipFill>
          <a:blip r:embed="rId7"/>
          <a:srcRect l="14801" t="4483" r="12274" b="142"/>
          <a:stretch>
            <a:fillRect/>
          </a:stretch>
        </p:blipFill>
        <p:spPr>
          <a:xfrm>
            <a:off x="6824663" y="3188048"/>
            <a:ext cx="1000129" cy="767120"/>
          </a:xfrm>
          <a:prstGeom prst="rect">
            <a:avLst/>
          </a:prstGeom>
        </p:spPr>
      </p:pic>
      <p:pic>
        <p:nvPicPr>
          <p:cNvPr id="9" name="Picture 8" descr="Crafts Icon Deals | www.etsschaefer.com">
            <a:extLst>
              <a:ext uri="{FF2B5EF4-FFF2-40B4-BE49-F238E27FC236}">
                <a16:creationId xmlns:a16="http://schemas.microsoft.com/office/drawing/2014/main" id="{C7B6536B-F729-06C5-F8B0-7F75FBA0028D}"/>
              </a:ext>
            </a:extLst>
          </p:cNvPr>
          <p:cNvPicPr>
            <a:picLocks noChangeAspect="1"/>
          </p:cNvPicPr>
          <p:nvPr/>
        </p:nvPicPr>
        <p:blipFill>
          <a:blip r:embed="rId8"/>
          <a:stretch>
            <a:fillRect/>
          </a:stretch>
        </p:blipFill>
        <p:spPr>
          <a:xfrm>
            <a:off x="7815263" y="2957513"/>
            <a:ext cx="1000125" cy="1162050"/>
          </a:xfrm>
          <a:prstGeom prst="rect">
            <a:avLst/>
          </a:prstGeom>
        </p:spPr>
      </p:pic>
    </p:spTree>
    <p:extLst>
      <p:ext uri="{BB962C8B-B14F-4D97-AF65-F5344CB8AC3E}">
        <p14:creationId xmlns:p14="http://schemas.microsoft.com/office/powerpoint/2010/main" val="2431069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9F70A-A229-BF7A-0DAA-F7A6C886C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13DEDA-2457-2456-C5BA-33C023D3BFD7}"/>
              </a:ext>
            </a:extLst>
          </p:cNvPr>
          <p:cNvSpPr>
            <a:spLocks noGrp="1"/>
          </p:cNvSpPr>
          <p:nvPr>
            <p:ph type="title"/>
          </p:nvPr>
        </p:nvSpPr>
        <p:spPr>
          <a:xfrm>
            <a:off x="187984" y="-3834"/>
            <a:ext cx="11825556" cy="1411826"/>
          </a:xfrm>
        </p:spPr>
        <p:txBody>
          <a:bodyPr>
            <a:normAutofit/>
          </a:bodyPr>
          <a:lstStyle/>
          <a:p>
            <a:r>
              <a:rPr lang="en-US" sz="5000" b="1" dirty="0">
                <a:solidFill>
                  <a:schemeClr val="tx1">
                    <a:lumMod val="49000"/>
                    <a:lumOff val="51000"/>
                  </a:schemeClr>
                </a:solidFill>
                <a:latin typeface="Aptos"/>
              </a:rPr>
              <a:t>How do we make our auction a success?</a:t>
            </a:r>
          </a:p>
        </p:txBody>
      </p:sp>
      <p:sp>
        <p:nvSpPr>
          <p:cNvPr id="5" name="Content Placeholder 4">
            <a:extLst>
              <a:ext uri="{FF2B5EF4-FFF2-40B4-BE49-F238E27FC236}">
                <a16:creationId xmlns:a16="http://schemas.microsoft.com/office/drawing/2014/main" id="{30EBCBFB-BC90-6C02-F98F-F0A18AD67770}"/>
              </a:ext>
            </a:extLst>
          </p:cNvPr>
          <p:cNvSpPr>
            <a:spLocks noGrp="1"/>
          </p:cNvSpPr>
          <p:nvPr>
            <p:ph idx="1"/>
          </p:nvPr>
        </p:nvSpPr>
        <p:spPr>
          <a:xfrm>
            <a:off x="435635" y="1164267"/>
            <a:ext cx="11318215" cy="5257111"/>
          </a:xfrm>
        </p:spPr>
        <p:txBody>
          <a:bodyPr vert="horz" lIns="91440" tIns="45720" rIns="91440" bIns="45720" rtlCol="0" anchor="t">
            <a:normAutofit/>
          </a:bodyPr>
          <a:lstStyle/>
          <a:p>
            <a:pPr marL="0" indent="0">
              <a:buNone/>
            </a:pPr>
            <a:r>
              <a:rPr lang="en-US" sz="3200" b="1" dirty="0"/>
              <a:t>Volunteer for the Auction </a:t>
            </a:r>
            <a:endParaRPr lang="en-US" sz="3200" dirty="0"/>
          </a:p>
          <a:p>
            <a:pPr marL="457200" lvl="1" indent="0">
              <a:buNone/>
            </a:pPr>
            <a:r>
              <a:rPr lang="en-US" dirty="0"/>
              <a:t>Classroom Auction Coordinators – still looking for a volunteer for 8th (</a:t>
            </a:r>
            <a:r>
              <a:rPr lang="en-US" dirty="0" err="1"/>
              <a:t>Arruela</a:t>
            </a:r>
            <a:r>
              <a:rPr lang="en-US" dirty="0"/>
              <a:t>) </a:t>
            </a:r>
            <a:endParaRPr lang="en-US" sz="2400" dirty="0"/>
          </a:p>
          <a:p>
            <a:pPr lvl="2" indent="-457200"/>
            <a:r>
              <a:rPr lang="en-US" dirty="0"/>
              <a:t>Classroom Art Projects – PK – 5th grades only</a:t>
            </a:r>
          </a:p>
          <a:p>
            <a:pPr lvl="2" indent="-457200"/>
            <a:r>
              <a:rPr lang="en-US" dirty="0"/>
              <a:t>Classroom Packages</a:t>
            </a:r>
          </a:p>
          <a:p>
            <a:pPr marL="457200" lvl="1" indent="0">
              <a:buNone/>
            </a:pPr>
            <a:r>
              <a:rPr lang="en-US" dirty="0"/>
              <a:t>Lead roles </a:t>
            </a:r>
          </a:p>
          <a:p>
            <a:pPr lvl="2" indent="-457200"/>
            <a:r>
              <a:rPr lang="en-US" i="1" dirty="0"/>
              <a:t>Art Projects  - filled (thanks Kelly Daniels!)</a:t>
            </a:r>
            <a:endParaRPr lang="en-US" dirty="0"/>
          </a:p>
          <a:p>
            <a:pPr lvl="2" indent="-457200"/>
            <a:r>
              <a:rPr lang="en-US" i="1" dirty="0"/>
              <a:t>Dessert Dash (2) - </a:t>
            </a:r>
            <a:endParaRPr lang="en-US" dirty="0"/>
          </a:p>
          <a:p>
            <a:pPr lvl="2" indent="-457200"/>
            <a:r>
              <a:rPr lang="en-US" i="1" dirty="0"/>
              <a:t>Volunteer Coordinator (2) - </a:t>
            </a:r>
            <a:endParaRPr lang="en-US" dirty="0"/>
          </a:p>
          <a:p>
            <a:pPr lvl="2" indent="-457200"/>
            <a:r>
              <a:rPr lang="en-US" i="1" dirty="0"/>
              <a:t>Procurement (2) -  1 filled (thanks Sarah North!)</a:t>
            </a:r>
            <a:endParaRPr lang="en-US" dirty="0"/>
          </a:p>
          <a:p>
            <a:pPr lvl="2" indent="-457200"/>
            <a:r>
              <a:rPr lang="en-US" i="1" dirty="0"/>
              <a:t>Activities &amp; Decorations (1) - </a:t>
            </a:r>
            <a:endParaRPr lang="en-US" dirty="0"/>
          </a:p>
          <a:p>
            <a:pPr marL="457200" lvl="1" indent="0">
              <a:buNone/>
            </a:pPr>
            <a:r>
              <a:rPr lang="en-US" sz="2400" dirty="0"/>
              <a:t>Week</a:t>
            </a:r>
            <a:r>
              <a:rPr lang="en-US" dirty="0"/>
              <a:t>/Day</a:t>
            </a:r>
            <a:r>
              <a:rPr lang="en-US" sz="2400" dirty="0"/>
              <a:t> of</a:t>
            </a:r>
            <a:r>
              <a:rPr lang="en-US" dirty="0"/>
              <a:t>/Post-Auction – </a:t>
            </a:r>
            <a:r>
              <a:rPr lang="en-US" i="1" dirty="0"/>
              <a:t>Set Up, Decorations, Activities, Item Distribution</a:t>
            </a:r>
            <a:endParaRPr lang="en-US" dirty="0"/>
          </a:p>
          <a:p>
            <a:pPr marL="1885950" lvl="3">
              <a:buFont typeface="Arial"/>
              <a:buChar char="•"/>
            </a:pPr>
            <a:endParaRPr lang="en-US" sz="2400" dirty="0"/>
          </a:p>
          <a:p>
            <a:pPr marL="1885950" lvl="3">
              <a:buFont typeface="Arial"/>
              <a:buChar char="•"/>
            </a:pPr>
            <a:endParaRPr lang="en-US" sz="2800" dirty="0"/>
          </a:p>
        </p:txBody>
      </p:sp>
      <p:pic>
        <p:nvPicPr>
          <p:cNvPr id="7" name="Picture 6" descr="Yellow text on a black background&#10;&#10;AI-generated content may be incorrect.">
            <a:extLst>
              <a:ext uri="{FF2B5EF4-FFF2-40B4-BE49-F238E27FC236}">
                <a16:creationId xmlns:a16="http://schemas.microsoft.com/office/drawing/2014/main" id="{C89B6434-855C-BA94-8947-A8B0C339E55D}"/>
              </a:ext>
            </a:extLst>
          </p:cNvPr>
          <p:cNvPicPr>
            <a:picLocks noChangeAspect="1"/>
          </p:cNvPicPr>
          <p:nvPr/>
        </p:nvPicPr>
        <p:blipFill>
          <a:blip r:embed="rId3"/>
          <a:stretch>
            <a:fillRect/>
          </a:stretch>
        </p:blipFill>
        <p:spPr>
          <a:xfrm>
            <a:off x="0" y="5616834"/>
            <a:ext cx="12192000" cy="1244082"/>
          </a:xfrm>
          <a:prstGeom prst="rect">
            <a:avLst/>
          </a:prstGeom>
        </p:spPr>
      </p:pic>
    </p:spTree>
    <p:extLst>
      <p:ext uri="{BB962C8B-B14F-4D97-AF65-F5344CB8AC3E}">
        <p14:creationId xmlns:p14="http://schemas.microsoft.com/office/powerpoint/2010/main" val="3120723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F56E1-5395-4177-7806-0CC8FFB06ABA}"/>
              </a:ext>
            </a:extLst>
          </p:cNvPr>
          <p:cNvSpPr>
            <a:spLocks noGrp="1"/>
          </p:cNvSpPr>
          <p:nvPr>
            <p:ph type="title"/>
          </p:nvPr>
        </p:nvSpPr>
        <p:spPr>
          <a:xfrm>
            <a:off x="247709" y="468622"/>
            <a:ext cx="11377953" cy="1520679"/>
          </a:xfrm>
        </p:spPr>
        <p:txBody>
          <a:bodyPr anchor="b">
            <a:normAutofit fontScale="90000"/>
          </a:bodyPr>
          <a:lstStyle/>
          <a:p>
            <a:pPr algn="ctr"/>
            <a:br>
              <a:rPr lang="en-US" sz="5400" dirty="0">
                <a:latin typeface="Skia" panose="020D0502020204020204" pitchFamily="34" charset="0"/>
              </a:rPr>
            </a:br>
            <a:endParaRPr lang="en-US" sz="5400">
              <a:latin typeface="Skia"/>
            </a:endParaRPr>
          </a:p>
        </p:txBody>
      </p:sp>
      <p:sp>
        <p:nvSpPr>
          <p:cNvPr id="3" name="Content Placeholder 2">
            <a:extLst>
              <a:ext uri="{FF2B5EF4-FFF2-40B4-BE49-F238E27FC236}">
                <a16:creationId xmlns:a16="http://schemas.microsoft.com/office/drawing/2014/main" id="{8FEE6CD5-66DD-6A48-A146-ABEBCB491369}"/>
              </a:ext>
            </a:extLst>
          </p:cNvPr>
          <p:cNvSpPr>
            <a:spLocks noGrp="1"/>
          </p:cNvSpPr>
          <p:nvPr>
            <p:ph idx="1"/>
          </p:nvPr>
        </p:nvSpPr>
        <p:spPr>
          <a:xfrm>
            <a:off x="1" y="1977896"/>
            <a:ext cx="7675658" cy="3852269"/>
          </a:xfrm>
        </p:spPr>
        <p:txBody>
          <a:bodyPr anchor="t">
            <a:normAutofit/>
          </a:bodyPr>
          <a:lstStyle/>
          <a:p>
            <a:pPr lvl="1"/>
            <a:r>
              <a:rPr lang="en-US" sz="3200" dirty="0"/>
              <a:t>Coordinate Art project and class package</a:t>
            </a:r>
          </a:p>
          <a:p>
            <a:pPr lvl="2"/>
            <a:r>
              <a:rPr lang="en-US" sz="3200" dirty="0"/>
              <a:t>Help build excitement</a:t>
            </a:r>
          </a:p>
          <a:p>
            <a:pPr lvl="2"/>
            <a:r>
              <a:rPr lang="en-US" sz="3200" dirty="0"/>
              <a:t>Direct questions to the correct place</a:t>
            </a:r>
          </a:p>
          <a:p>
            <a:pPr lvl="2"/>
            <a:r>
              <a:rPr lang="en-US" sz="3200" dirty="0"/>
              <a:t>Encourage support and attendance of the event</a:t>
            </a:r>
          </a:p>
          <a:p>
            <a:pPr lvl="2"/>
            <a:endParaRPr lang="en-US" sz="800" dirty="0"/>
          </a:p>
          <a:p>
            <a:pPr lvl="1"/>
            <a:endParaRPr lang="en-US" sz="800" dirty="0"/>
          </a:p>
        </p:txBody>
      </p:sp>
      <p:sp>
        <p:nvSpPr>
          <p:cNvPr id="12" name="TextBox 11">
            <a:extLst>
              <a:ext uri="{FF2B5EF4-FFF2-40B4-BE49-F238E27FC236}">
                <a16:creationId xmlns:a16="http://schemas.microsoft.com/office/drawing/2014/main" id="{448B6494-C783-69A9-30CB-1F34BF6A097B}"/>
              </a:ext>
            </a:extLst>
          </p:cNvPr>
          <p:cNvSpPr txBox="1"/>
          <p:nvPr/>
        </p:nvSpPr>
        <p:spPr>
          <a:xfrm>
            <a:off x="2328863" y="5000625"/>
            <a:ext cx="184731" cy="369332"/>
          </a:xfrm>
          <a:prstGeom prst="rect">
            <a:avLst/>
          </a:prstGeom>
          <a:noFill/>
        </p:spPr>
        <p:txBody>
          <a:bodyPr wrap="none" rtlCol="0">
            <a:spAutoFit/>
          </a:bodyPr>
          <a:lstStyle/>
          <a:p>
            <a:endParaRPr lang="en-US" dirty="0"/>
          </a:p>
        </p:txBody>
      </p:sp>
      <p:pic>
        <p:nvPicPr>
          <p:cNvPr id="13" name="Picture 12" descr="Yellow text on a black background&#10;&#10;AI-generated content may be incorrect.">
            <a:extLst>
              <a:ext uri="{FF2B5EF4-FFF2-40B4-BE49-F238E27FC236}">
                <a16:creationId xmlns:a16="http://schemas.microsoft.com/office/drawing/2014/main" id="{2E1BE894-07DB-8DE7-5EE1-76490DA50BBF}"/>
              </a:ext>
            </a:extLst>
          </p:cNvPr>
          <p:cNvPicPr>
            <a:picLocks noChangeAspect="1"/>
          </p:cNvPicPr>
          <p:nvPr/>
        </p:nvPicPr>
        <p:blipFill>
          <a:blip r:embed="rId2"/>
          <a:stretch>
            <a:fillRect/>
          </a:stretch>
        </p:blipFill>
        <p:spPr>
          <a:xfrm>
            <a:off x="0" y="5616834"/>
            <a:ext cx="12192000" cy="1244082"/>
          </a:xfrm>
          <a:prstGeom prst="rect">
            <a:avLst/>
          </a:prstGeom>
        </p:spPr>
      </p:pic>
      <p:sp>
        <p:nvSpPr>
          <p:cNvPr id="6" name="TextBox 5">
            <a:extLst>
              <a:ext uri="{FF2B5EF4-FFF2-40B4-BE49-F238E27FC236}">
                <a16:creationId xmlns:a16="http://schemas.microsoft.com/office/drawing/2014/main" id="{92544AB0-D447-965F-5592-8FC5647B09FE}"/>
              </a:ext>
            </a:extLst>
          </p:cNvPr>
          <p:cNvSpPr txBox="1"/>
          <p:nvPr/>
        </p:nvSpPr>
        <p:spPr>
          <a:xfrm>
            <a:off x="264543" y="261668"/>
            <a:ext cx="11909664"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000" b="1" baseline="0" dirty="0">
                <a:latin typeface="Aptos Display"/>
              </a:rPr>
              <a:t>Thank you for volunteering!</a:t>
            </a:r>
            <a:r>
              <a:rPr sz="5000" b="1" dirty="0">
                <a:latin typeface="Aptos Display"/>
                <a:ea typeface="Skia"/>
                <a:cs typeface="Skia"/>
              </a:rPr>
              <a:t>​</a:t>
            </a:r>
            <a:br>
              <a:rPr sz="5000" b="1" dirty="0">
                <a:latin typeface="Aptos Display"/>
                <a:ea typeface="Skia"/>
                <a:cs typeface="Skia"/>
              </a:rPr>
            </a:br>
            <a:r>
              <a:rPr lang="en-US" sz="5000" b="1" baseline="0" dirty="0">
                <a:latin typeface="Aptos Display"/>
              </a:rPr>
              <a:t>What does an auction </a:t>
            </a:r>
            <a:r>
              <a:rPr lang="en-US" sz="5000" b="1" dirty="0">
                <a:latin typeface="Aptos Display"/>
              </a:rPr>
              <a:t>coordinator</a:t>
            </a:r>
            <a:r>
              <a:rPr lang="en-US" sz="5000" b="1" baseline="0" dirty="0">
                <a:latin typeface="Aptos Display"/>
              </a:rPr>
              <a:t> do?</a:t>
            </a:r>
            <a:r>
              <a:rPr sz="5000" b="1" dirty="0">
                <a:latin typeface="Aptos Display"/>
                <a:ea typeface="Skia"/>
                <a:cs typeface="Skia"/>
              </a:rPr>
              <a:t>​</a:t>
            </a:r>
            <a:endParaRPr lang="en-US" sz="5000" b="1" dirty="0">
              <a:latin typeface="Aptos Display"/>
            </a:endParaRPr>
          </a:p>
          <a:p>
            <a:pPr algn="ctr"/>
            <a:endParaRPr lang="en-US"/>
          </a:p>
        </p:txBody>
      </p:sp>
      <p:pic>
        <p:nvPicPr>
          <p:cNvPr id="5" name="Picture 4" descr="A picture frame with pictures of tigers&#10;&#10;AI-generated content may be incorrect.">
            <a:extLst>
              <a:ext uri="{FF2B5EF4-FFF2-40B4-BE49-F238E27FC236}">
                <a16:creationId xmlns:a16="http://schemas.microsoft.com/office/drawing/2014/main" id="{94E1FE09-49F1-668A-A671-2F00780BE447}"/>
              </a:ext>
            </a:extLst>
          </p:cNvPr>
          <p:cNvPicPr>
            <a:picLocks noChangeAspect="1"/>
          </p:cNvPicPr>
          <p:nvPr/>
        </p:nvPicPr>
        <p:blipFill>
          <a:blip r:embed="rId3"/>
          <a:srcRect l="8714" t="6558" r="8299" b="10175"/>
          <a:stretch>
            <a:fillRect/>
          </a:stretch>
        </p:blipFill>
        <p:spPr>
          <a:xfrm>
            <a:off x="8139226" y="1965393"/>
            <a:ext cx="2877918" cy="3413531"/>
          </a:xfrm>
          <a:prstGeom prst="rect">
            <a:avLst/>
          </a:prstGeom>
        </p:spPr>
      </p:pic>
    </p:spTree>
    <p:extLst>
      <p:ext uri="{BB962C8B-B14F-4D97-AF65-F5344CB8AC3E}">
        <p14:creationId xmlns:p14="http://schemas.microsoft.com/office/powerpoint/2010/main" val="2274918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851</Words>
  <Application>Microsoft Office PowerPoint</Application>
  <PresentationFormat>Widescreen</PresentationFormat>
  <Paragraphs>78</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Welcome to camp! </vt:lpstr>
      <vt:lpstr>PowerPoint Presentation</vt:lpstr>
      <vt:lpstr>PowerPoint Presentation</vt:lpstr>
      <vt:lpstr>How do we make our auction a success?</vt:lpstr>
      <vt:lpstr>How do we make our auction a success?</vt:lpstr>
      <vt:lpstr>How do we make our auction a success?</vt:lpstr>
      <vt:lpstr>How do we make our auction a success?</vt:lpstr>
      <vt:lpstr> </vt:lpstr>
      <vt:lpstr>Thank you for volunteering!  What does an auction coordinator do?</vt:lpstr>
      <vt:lpstr>Thank you for volunteering!  What does an auction coordinator do? </vt:lpstr>
      <vt:lpstr>Thank you for volunteering!  What do the Lead roles do? </vt:lpstr>
      <vt:lpstr>Thank you for volunteering!  What do the Lead roles do? </vt:lpstr>
      <vt:lpstr>Thank you for volunteering!  What do the Lead roles do? </vt:lpstr>
      <vt:lpstr>Thank you for volunteering!  What do the Lead roles do? </vt:lpstr>
      <vt:lpstr>What's Coming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 Exnicios</dc:creator>
  <cp:lastModifiedBy>Lauren Exnicios</cp:lastModifiedBy>
  <cp:revision>999</cp:revision>
  <dcterms:created xsi:type="dcterms:W3CDTF">2024-11-13T21:48:58Z</dcterms:created>
  <dcterms:modified xsi:type="dcterms:W3CDTF">2025-11-14T14:23:39Z</dcterms:modified>
</cp:coreProperties>
</file>